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6"/>
  </p:notesMasterIdLst>
  <p:sldIdLst>
    <p:sldId id="336" r:id="rId2"/>
    <p:sldId id="337" r:id="rId3"/>
    <p:sldId id="276" r:id="rId4"/>
    <p:sldId id="259" r:id="rId5"/>
    <p:sldId id="283" r:id="rId6"/>
    <p:sldId id="268" r:id="rId7"/>
    <p:sldId id="299" r:id="rId8"/>
    <p:sldId id="289" r:id="rId9"/>
    <p:sldId id="298" r:id="rId10"/>
    <p:sldId id="285" r:id="rId11"/>
    <p:sldId id="286" r:id="rId12"/>
    <p:sldId id="287" r:id="rId13"/>
    <p:sldId id="297" r:id="rId14"/>
    <p:sldId id="296" r:id="rId15"/>
    <p:sldId id="284" r:id="rId16"/>
    <p:sldId id="288" r:id="rId17"/>
    <p:sldId id="294" r:id="rId18"/>
    <p:sldId id="291" r:id="rId19"/>
    <p:sldId id="292" r:id="rId20"/>
    <p:sldId id="295" r:id="rId21"/>
    <p:sldId id="290" r:id="rId22"/>
    <p:sldId id="293" r:id="rId23"/>
    <p:sldId id="339" r:id="rId24"/>
    <p:sldId id="335" r:id="rId25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7"/>
      <p:italic r:id="rId28"/>
    </p:embeddedFont>
    <p:embeddedFont>
      <p:font typeface="Catamaran Light" panose="020B0604020202020204" charset="0"/>
      <p:regular r:id="rId29"/>
      <p:bold r:id="rId30"/>
    </p:embeddedFont>
    <p:embeddedFont>
      <p:font typeface="Livvic" panose="020B060402020202020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6B4462-2799-4E4F-AA42-1C31FC96D281}">
  <a:tblStyle styleId="{376B4462-2799-4E4F-AA42-1C31FC96D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4414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092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267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882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7640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758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55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9" r:id="rId3"/>
    <p:sldLayoutId id="2147483660" r:id="rId4"/>
    <p:sldLayoutId id="214748366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havyaym/Hotel-management-system" TargetMode="External"/><Relationship Id="rId2" Type="http://schemas.openxmlformats.org/officeDocument/2006/relationships/hyperlink" Target="https://github.com/SahanaHM/HM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Namrata-1997/HMS" TargetMode="External"/><Relationship Id="rId5" Type="http://schemas.openxmlformats.org/officeDocument/2006/relationships/hyperlink" Target="https://github.com/shubh1A/Hotel-management-system" TargetMode="External"/><Relationship Id="rId4" Type="http://schemas.openxmlformats.org/officeDocument/2006/relationships/hyperlink" Target="https://github.com/SagarShetty96/Hotel-management-system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9144000" cy="34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4993343" y="4189776"/>
            <a:ext cx="2770094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1400" b="1" i="1" dirty="0">
                <a:solidFill>
                  <a:srgbClr val="C00000"/>
                </a:solidFill>
              </a:rPr>
              <a:t>Developed By - Team Avengers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C00000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526019" y="3567953"/>
            <a:ext cx="8077201" cy="770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PROJECT PRESENTATION ON DEVELOPMENT AND TESTING</a:t>
            </a:r>
            <a:endParaRPr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582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0" t="8327" r="540" b="8185"/>
          <a:stretch/>
        </p:blipFill>
        <p:spPr>
          <a:xfrm>
            <a:off x="1041721" y="995422"/>
            <a:ext cx="7546693" cy="3414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4694" y="312517"/>
            <a:ext cx="368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HOME PAGE</a:t>
            </a:r>
          </a:p>
        </p:txBody>
      </p:sp>
      <p:sp>
        <p:nvSpPr>
          <p:cNvPr id="5" name="Right Triangle 4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7893934" y="-15916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0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74258" y="261919"/>
            <a:ext cx="3481200" cy="487500"/>
          </a:xfrm>
        </p:spPr>
        <p:txBody>
          <a:bodyPr/>
          <a:lstStyle/>
          <a:p>
            <a:r>
              <a:rPr lang="en-US" dirty="0"/>
              <a:t>ADD MENU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1" b="9086"/>
          <a:stretch/>
        </p:blipFill>
        <p:spPr>
          <a:xfrm>
            <a:off x="1736202" y="1011339"/>
            <a:ext cx="6157732" cy="3275634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3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6" b="20696"/>
          <a:stretch/>
        </p:blipFill>
        <p:spPr>
          <a:xfrm>
            <a:off x="1238491" y="1157469"/>
            <a:ext cx="6609144" cy="38427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917" y="3472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VIEW MENU PAGE</a:t>
            </a:r>
          </a:p>
        </p:txBody>
      </p:sp>
      <p:sp>
        <p:nvSpPr>
          <p:cNvPr id="5" name="Right Triangle 4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0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4235" y="425516"/>
            <a:ext cx="3924453" cy="487500"/>
          </a:xfrm>
        </p:spPr>
        <p:txBody>
          <a:bodyPr/>
          <a:lstStyle/>
          <a:p>
            <a:r>
              <a:rPr lang="en-US" dirty="0"/>
              <a:t>    VALID SEARCH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3277" r="3193" b="20113"/>
          <a:stretch/>
        </p:blipFill>
        <p:spPr>
          <a:xfrm>
            <a:off x="2248440" y="1211724"/>
            <a:ext cx="4907666" cy="3426107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2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3668" y="378083"/>
            <a:ext cx="4386889" cy="487500"/>
          </a:xfrm>
        </p:spPr>
        <p:txBody>
          <a:bodyPr/>
          <a:lstStyle/>
          <a:p>
            <a:r>
              <a:rPr lang="en-US" dirty="0"/>
              <a:t>   INVALID SEARCH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t="12827" r="2833" b="19888"/>
          <a:stretch/>
        </p:blipFill>
        <p:spPr>
          <a:xfrm>
            <a:off x="2511706" y="1157467"/>
            <a:ext cx="4930815" cy="3460831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47991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60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4" b="4363"/>
          <a:stretch/>
        </p:blipFill>
        <p:spPr>
          <a:xfrm>
            <a:off x="1159005" y="991146"/>
            <a:ext cx="6956384" cy="3453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96822" y="254643"/>
            <a:ext cx="368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EDIT MENU PAGE</a:t>
            </a:r>
          </a:p>
        </p:txBody>
      </p:sp>
      <p:sp>
        <p:nvSpPr>
          <p:cNvPr id="6" name="Right Triangle 5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0800000">
            <a:off x="7893934" y="-20194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69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2" b="17297"/>
          <a:stretch/>
        </p:blipFill>
        <p:spPr>
          <a:xfrm>
            <a:off x="983848" y="1632030"/>
            <a:ext cx="7176304" cy="30441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12917" y="34724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DELETE MENU</a:t>
            </a:r>
          </a:p>
        </p:txBody>
      </p:sp>
      <p:sp>
        <p:nvSpPr>
          <p:cNvPr id="5" name="Right Triangle 4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78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9327" y="257579"/>
            <a:ext cx="3481200" cy="487500"/>
          </a:xfrm>
        </p:spPr>
        <p:txBody>
          <a:bodyPr/>
          <a:lstStyle/>
          <a:p>
            <a:r>
              <a:rPr lang="en-US" dirty="0"/>
              <a:t>ORACLE TABLE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" r="48939" b="33839"/>
          <a:stretch/>
        </p:blipFill>
        <p:spPr>
          <a:xfrm>
            <a:off x="1770927" y="1006998"/>
            <a:ext cx="5868365" cy="3784922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-434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4306" y="199243"/>
            <a:ext cx="4835903" cy="487500"/>
          </a:xfrm>
        </p:spPr>
        <p:txBody>
          <a:bodyPr/>
          <a:lstStyle/>
          <a:p>
            <a:r>
              <a:rPr lang="en-US" dirty="0"/>
              <a:t>DBUTIL CLASS – SAMPLE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" t="8551" r="-720" b="14937"/>
          <a:stretch/>
        </p:blipFill>
        <p:spPr>
          <a:xfrm>
            <a:off x="1426760" y="902825"/>
            <a:ext cx="6429375" cy="3935394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11576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5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2871" y="240321"/>
            <a:ext cx="4664552" cy="487500"/>
          </a:xfrm>
        </p:spPr>
        <p:txBody>
          <a:bodyPr/>
          <a:lstStyle/>
          <a:p>
            <a:r>
              <a:rPr lang="en-US" dirty="0"/>
              <a:t>POJO CLASS – SAMPLE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51" b="15161"/>
          <a:stretch/>
        </p:blipFill>
        <p:spPr>
          <a:xfrm>
            <a:off x="1565656" y="891251"/>
            <a:ext cx="6429375" cy="3877520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482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0"/>
            <a:ext cx="9144000" cy="34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526019" y="3567953"/>
            <a:ext cx="8077201" cy="7709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HOTEL MANAGEMENT SYSTEM - DEVELOPMENT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03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6255" y="184891"/>
            <a:ext cx="4482780" cy="487500"/>
          </a:xfrm>
        </p:spPr>
        <p:txBody>
          <a:bodyPr/>
          <a:lstStyle/>
          <a:p>
            <a:r>
              <a:rPr lang="en-US" dirty="0"/>
              <a:t>DAO CLASS – SAMPLE CODE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b="16287"/>
          <a:stretch/>
        </p:blipFill>
        <p:spPr>
          <a:xfrm>
            <a:off x="1464559" y="868102"/>
            <a:ext cx="6429375" cy="3854370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-10819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628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61950" y="261919"/>
            <a:ext cx="3481200" cy="487500"/>
          </a:xfrm>
        </p:spPr>
        <p:txBody>
          <a:bodyPr/>
          <a:lstStyle/>
          <a:p>
            <a:r>
              <a:rPr lang="en-US" dirty="0"/>
              <a:t>JSP SAMPLE CODE 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2" b="16287"/>
          <a:stretch/>
        </p:blipFill>
        <p:spPr>
          <a:xfrm>
            <a:off x="1287863" y="949125"/>
            <a:ext cx="6429375" cy="3935392"/>
          </a:xfrm>
          <a:prstGeom prst="rect">
            <a:avLst/>
          </a:prstGeom>
        </p:spPr>
      </p:pic>
      <p:sp>
        <p:nvSpPr>
          <p:cNvPr id="7" name="Right Triangle 6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91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85439" y="109278"/>
            <a:ext cx="3481200" cy="487500"/>
          </a:xfrm>
        </p:spPr>
        <p:txBody>
          <a:bodyPr/>
          <a:lstStyle/>
          <a:p>
            <a:r>
              <a:rPr lang="en-US" dirty="0"/>
              <a:t>JSP SAMPLE CODE 2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7" b="14711"/>
          <a:stretch/>
        </p:blipFill>
        <p:spPr>
          <a:xfrm>
            <a:off x="1716127" y="706056"/>
            <a:ext cx="6429375" cy="4027991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721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831977" y="328474"/>
            <a:ext cx="38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 Light" panose="020F0302020204030204" pitchFamily="34" charset="0"/>
              </a:rPr>
              <a:t>Source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5017" y="1367161"/>
            <a:ext cx="50289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https://github.com/SahanaHM/HMS</a:t>
            </a:r>
            <a:endParaRPr lang="en-US" dirty="0"/>
          </a:p>
          <a:p>
            <a:r>
              <a:rPr lang="en-US" dirty="0">
                <a:hlinkClick r:id="rId3"/>
              </a:rPr>
              <a:t>https://github.com/Bhavyaym/Hotel-management-system</a:t>
            </a:r>
            <a:endParaRPr lang="en-US" dirty="0"/>
          </a:p>
          <a:p>
            <a:r>
              <a:rPr lang="en-US" dirty="0">
                <a:hlinkClick r:id="rId4"/>
              </a:rPr>
              <a:t>https://github.com/SagarShetty96/Hotel-management-system</a:t>
            </a:r>
            <a:endParaRPr lang="en-US" dirty="0"/>
          </a:p>
          <a:p>
            <a:r>
              <a:rPr lang="en-US" dirty="0">
                <a:hlinkClick r:id="rId5"/>
              </a:rPr>
              <a:t>https://github.com/shubh1A/Hotel-management-system</a:t>
            </a:r>
            <a:endParaRPr lang="en-US" dirty="0"/>
          </a:p>
          <a:p>
            <a:r>
              <a:rPr lang="en-US" dirty="0">
                <a:hlinkClick r:id="rId6"/>
              </a:rPr>
              <a:t>https://github.com/Namrata-1997/HMS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13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</a:pPr>
            <a:endParaRPr dirty="0">
              <a:solidFill>
                <a:schemeClr val="lt1"/>
              </a:solidFill>
            </a:endParaRPr>
          </a:p>
          <a:p>
            <a:pPr marL="0" indent="0">
              <a:buSzPts val="1100"/>
            </a:pPr>
            <a:endParaRPr dirty="0"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3967696" y="832399"/>
            <a:ext cx="2607300" cy="217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3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>
              <a:solidFill>
                <a:srgbClr val="FFFFFF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2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8" y="1968550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42919" y="1791034"/>
            <a:ext cx="5570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7200" dirty="0"/>
              <a:t>THANK YOU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1" y="4098626"/>
            <a:ext cx="1435261" cy="104487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ight Triangle 17"/>
          <p:cNvSpPr/>
          <p:nvPr/>
        </p:nvSpPr>
        <p:spPr>
          <a:xfrm rot="10800000">
            <a:off x="7713675" y="1"/>
            <a:ext cx="1435261" cy="104487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00000"/>
              </a:buClr>
              <a:buFont typeface="Arial"/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70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5990988" y="3952343"/>
            <a:ext cx="2995664" cy="68807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</a:rPr>
              <a:t>TRAINED &amp; GUIDED BY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SARAVANAN R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310310" y="376965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lt1"/>
                </a:solidFill>
              </a:rPr>
              <a:t>SATURN</a:t>
            </a:r>
            <a:endParaRPr sz="1800" dirty="0">
              <a:solidFill>
                <a:schemeClr val="lt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034868"/>
              </p:ext>
            </p:extLst>
          </p:nvPr>
        </p:nvGraphicFramePr>
        <p:xfrm>
          <a:off x="1512424" y="805326"/>
          <a:ext cx="5270340" cy="278785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35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77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 MEMBERS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EMPLOYEE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9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SAHANA H. 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300378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263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BHAVYA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Y.M.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300377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39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NAMRATA RATI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300369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39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SHUBHAM KUMAR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300362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395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SAGAR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SHETTY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300371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Right Triangle 6"/>
          <p:cNvSpPr/>
          <p:nvPr/>
        </p:nvSpPr>
        <p:spPr>
          <a:xfrm>
            <a:off x="0" y="3854370"/>
            <a:ext cx="1122744" cy="128913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Triangle 7"/>
          <p:cNvSpPr/>
          <p:nvPr/>
        </p:nvSpPr>
        <p:spPr>
          <a:xfrm rot="10800000">
            <a:off x="7812910" y="-1"/>
            <a:ext cx="1309867" cy="1296365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587" y="1335741"/>
            <a:ext cx="4213411" cy="284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699247" y="1172728"/>
            <a:ext cx="423134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Web based management system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More advantageous compared to Manual system.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us to manage and control all the functionalities of hotel automatically.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Keeps the record of all the food items along with its price and category.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Makes the system more versatile and user friendly.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400"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950281" y="276028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dirty="0"/>
          </a:p>
        </p:txBody>
      </p:sp>
      <p:sp>
        <p:nvSpPr>
          <p:cNvPr id="9" name="Right Triangle 8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6982" y="367642"/>
            <a:ext cx="4829888" cy="928722"/>
          </a:xfrm>
        </p:spPr>
        <p:txBody>
          <a:bodyPr/>
          <a:lstStyle/>
          <a:p>
            <a:r>
              <a:rPr lang="en-US" dirty="0"/>
              <a:t>PROJECT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62597" y="1585732"/>
            <a:ext cx="5969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DATABASE :</a:t>
            </a:r>
            <a:r>
              <a:rPr lang="en-US" dirty="0"/>
              <a:t> Oracle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OPERATING SYSTEM :</a:t>
            </a:r>
            <a:r>
              <a:rPr lang="en-US" dirty="0"/>
              <a:t> Windows 10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PROGRAMMING LANGUAGE:</a:t>
            </a:r>
            <a:r>
              <a:rPr lang="en-US" dirty="0"/>
              <a:t> J2EE, HTML &amp; CSS</a:t>
            </a:r>
          </a:p>
        </p:txBody>
      </p:sp>
      <p:sp>
        <p:nvSpPr>
          <p:cNvPr id="6" name="Right Triangle 5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63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>
            <a:off x="2309967" y="26142"/>
            <a:ext cx="3988154" cy="5548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PRODUCT FEATURES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3551155" y="157371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VIEW MENU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6017672" y="159793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ADD MENU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1556867" y="1573710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LOG IN</a:t>
            </a:r>
            <a:endParaRPr dirty="0"/>
          </a:p>
        </p:txBody>
      </p:sp>
      <p:sp>
        <p:nvSpPr>
          <p:cNvPr id="260" name="Google Shape;260;p36"/>
          <p:cNvSpPr/>
          <p:nvPr/>
        </p:nvSpPr>
        <p:spPr>
          <a:xfrm>
            <a:off x="1659045" y="110029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6"/>
          <p:cNvSpPr/>
          <p:nvPr/>
        </p:nvSpPr>
        <p:spPr>
          <a:xfrm>
            <a:off x="4256611" y="110029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6"/>
          <p:cNvSpPr/>
          <p:nvPr/>
        </p:nvSpPr>
        <p:spPr>
          <a:xfrm>
            <a:off x="6872533" y="110029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1632561" y="302095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4256611" y="3080269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6872533" y="3080269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6"/>
          <p:cNvSpPr/>
          <p:nvPr/>
        </p:nvSpPr>
        <p:spPr>
          <a:xfrm>
            <a:off x="1760937" y="1195989"/>
            <a:ext cx="202248" cy="184183"/>
          </a:xfrm>
          <a:custGeom>
            <a:avLst/>
            <a:gdLst/>
            <a:ahLst/>
            <a:cxnLst/>
            <a:rect l="l" t="t" r="r" b="b"/>
            <a:pathLst>
              <a:path w="6359" h="5791" extrusionOk="0">
                <a:moveTo>
                  <a:pt x="3179" y="361"/>
                </a:moveTo>
                <a:cubicBezTo>
                  <a:pt x="3834" y="361"/>
                  <a:pt x="4477" y="611"/>
                  <a:pt x="4989" y="1099"/>
                </a:cubicBezTo>
                <a:cubicBezTo>
                  <a:pt x="5965" y="2087"/>
                  <a:pt x="5965" y="3707"/>
                  <a:pt x="4965" y="4683"/>
                </a:cubicBezTo>
                <a:cubicBezTo>
                  <a:pt x="4465" y="5183"/>
                  <a:pt x="3813" y="5433"/>
                  <a:pt x="3164" y="5433"/>
                </a:cubicBezTo>
                <a:cubicBezTo>
                  <a:pt x="2515" y="5433"/>
                  <a:pt x="1870" y="5183"/>
                  <a:pt x="1381" y="4683"/>
                </a:cubicBezTo>
                <a:cubicBezTo>
                  <a:pt x="393" y="3695"/>
                  <a:pt x="381" y="2087"/>
                  <a:pt x="1381" y="1099"/>
                </a:cubicBezTo>
                <a:cubicBezTo>
                  <a:pt x="1870" y="611"/>
                  <a:pt x="2524" y="361"/>
                  <a:pt x="3179" y="361"/>
                </a:cubicBezTo>
                <a:close/>
                <a:moveTo>
                  <a:pt x="3179" y="1"/>
                </a:moveTo>
                <a:cubicBezTo>
                  <a:pt x="2438" y="1"/>
                  <a:pt x="1697" y="284"/>
                  <a:pt x="1131" y="849"/>
                </a:cubicBezTo>
                <a:cubicBezTo>
                  <a:pt x="0" y="1980"/>
                  <a:pt x="0" y="3814"/>
                  <a:pt x="1131" y="4945"/>
                </a:cubicBezTo>
                <a:cubicBezTo>
                  <a:pt x="1691" y="5504"/>
                  <a:pt x="2441" y="5790"/>
                  <a:pt x="3167" y="5790"/>
                </a:cubicBezTo>
                <a:cubicBezTo>
                  <a:pt x="3917" y="5790"/>
                  <a:pt x="4644" y="5504"/>
                  <a:pt x="5203" y="4945"/>
                </a:cubicBezTo>
                <a:cubicBezTo>
                  <a:pt x="6358" y="3814"/>
                  <a:pt x="6358" y="1980"/>
                  <a:pt x="5227" y="849"/>
                </a:cubicBezTo>
                <a:cubicBezTo>
                  <a:pt x="4662" y="284"/>
                  <a:pt x="3920" y="1"/>
                  <a:pt x="3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1697295" y="1154451"/>
            <a:ext cx="382519" cy="350682"/>
          </a:xfrm>
          <a:custGeom>
            <a:avLst/>
            <a:gdLst/>
            <a:ahLst/>
            <a:cxnLst/>
            <a:rect l="l" t="t" r="r" b="b"/>
            <a:pathLst>
              <a:path w="12027" h="11026" extrusionOk="0">
                <a:moveTo>
                  <a:pt x="5168" y="1072"/>
                </a:moveTo>
                <a:cubicBezTo>
                  <a:pt x="5966" y="1072"/>
                  <a:pt x="6776" y="1381"/>
                  <a:pt x="7383" y="1988"/>
                </a:cubicBezTo>
                <a:cubicBezTo>
                  <a:pt x="8609" y="3215"/>
                  <a:pt x="8609" y="5203"/>
                  <a:pt x="7383" y="6429"/>
                </a:cubicBezTo>
                <a:cubicBezTo>
                  <a:pt x="6776" y="7037"/>
                  <a:pt x="5966" y="7346"/>
                  <a:pt x="5168" y="7346"/>
                </a:cubicBezTo>
                <a:cubicBezTo>
                  <a:pt x="4359" y="7334"/>
                  <a:pt x="3561" y="7037"/>
                  <a:pt x="2954" y="6429"/>
                </a:cubicBezTo>
                <a:cubicBezTo>
                  <a:pt x="1727" y="5203"/>
                  <a:pt x="1727" y="3215"/>
                  <a:pt x="2954" y="1988"/>
                </a:cubicBezTo>
                <a:cubicBezTo>
                  <a:pt x="3561" y="1381"/>
                  <a:pt x="4359" y="1072"/>
                  <a:pt x="5168" y="1072"/>
                </a:cubicBezTo>
                <a:close/>
                <a:moveTo>
                  <a:pt x="7788" y="6513"/>
                </a:moveTo>
                <a:lnTo>
                  <a:pt x="8538" y="7263"/>
                </a:lnTo>
                <a:lnTo>
                  <a:pt x="8240" y="7561"/>
                </a:lnTo>
                <a:lnTo>
                  <a:pt x="7490" y="6810"/>
                </a:lnTo>
                <a:cubicBezTo>
                  <a:pt x="7550" y="6763"/>
                  <a:pt x="7597" y="6727"/>
                  <a:pt x="7633" y="6668"/>
                </a:cubicBezTo>
                <a:lnTo>
                  <a:pt x="7788" y="6513"/>
                </a:lnTo>
                <a:close/>
                <a:moveTo>
                  <a:pt x="9038" y="7251"/>
                </a:moveTo>
                <a:cubicBezTo>
                  <a:pt x="9050" y="7251"/>
                  <a:pt x="9050" y="7251"/>
                  <a:pt x="9074" y="7275"/>
                </a:cubicBezTo>
                <a:lnTo>
                  <a:pt x="11276" y="9477"/>
                </a:lnTo>
                <a:lnTo>
                  <a:pt x="10455" y="10287"/>
                </a:lnTo>
                <a:lnTo>
                  <a:pt x="8252" y="8084"/>
                </a:lnTo>
                <a:cubicBezTo>
                  <a:pt x="8240" y="8073"/>
                  <a:pt x="8240" y="8061"/>
                  <a:pt x="8240" y="8061"/>
                </a:cubicBezTo>
                <a:cubicBezTo>
                  <a:pt x="8240" y="8049"/>
                  <a:pt x="8240" y="8049"/>
                  <a:pt x="8252" y="8037"/>
                </a:cubicBezTo>
                <a:lnTo>
                  <a:pt x="9014" y="7275"/>
                </a:lnTo>
                <a:cubicBezTo>
                  <a:pt x="9026" y="7251"/>
                  <a:pt x="9026" y="7251"/>
                  <a:pt x="9038" y="7251"/>
                </a:cubicBezTo>
                <a:close/>
                <a:moveTo>
                  <a:pt x="11514" y="9716"/>
                </a:moveTo>
                <a:lnTo>
                  <a:pt x="11621" y="9835"/>
                </a:lnTo>
                <a:cubicBezTo>
                  <a:pt x="11645" y="9847"/>
                  <a:pt x="11645" y="9882"/>
                  <a:pt x="11633" y="9894"/>
                </a:cubicBezTo>
                <a:lnTo>
                  <a:pt x="10871" y="10656"/>
                </a:lnTo>
                <a:cubicBezTo>
                  <a:pt x="10859" y="10668"/>
                  <a:pt x="10859" y="10668"/>
                  <a:pt x="10836" y="10668"/>
                </a:cubicBezTo>
                <a:cubicBezTo>
                  <a:pt x="10824" y="10668"/>
                  <a:pt x="10824" y="10668"/>
                  <a:pt x="10812" y="10656"/>
                </a:cubicBezTo>
                <a:lnTo>
                  <a:pt x="10693" y="10537"/>
                </a:lnTo>
                <a:lnTo>
                  <a:pt x="11514" y="9716"/>
                </a:lnTo>
                <a:close/>
                <a:moveTo>
                  <a:pt x="656" y="0"/>
                </a:moveTo>
                <a:cubicBezTo>
                  <a:pt x="299" y="0"/>
                  <a:pt x="1" y="298"/>
                  <a:pt x="1" y="655"/>
                </a:cubicBezTo>
                <a:lnTo>
                  <a:pt x="1" y="8715"/>
                </a:lnTo>
                <a:cubicBezTo>
                  <a:pt x="1" y="8942"/>
                  <a:pt x="180" y="9132"/>
                  <a:pt x="418" y="9132"/>
                </a:cubicBezTo>
                <a:lnTo>
                  <a:pt x="5859" y="9132"/>
                </a:lnTo>
                <a:cubicBezTo>
                  <a:pt x="5954" y="9132"/>
                  <a:pt x="6037" y="9061"/>
                  <a:pt x="6037" y="8954"/>
                </a:cubicBezTo>
                <a:cubicBezTo>
                  <a:pt x="6037" y="8846"/>
                  <a:pt x="5954" y="8775"/>
                  <a:pt x="5859" y="8775"/>
                </a:cubicBezTo>
                <a:lnTo>
                  <a:pt x="418" y="8775"/>
                </a:lnTo>
                <a:cubicBezTo>
                  <a:pt x="394" y="8775"/>
                  <a:pt x="358" y="8739"/>
                  <a:pt x="358" y="8715"/>
                </a:cubicBezTo>
                <a:lnTo>
                  <a:pt x="358" y="1631"/>
                </a:lnTo>
                <a:lnTo>
                  <a:pt x="2787" y="1631"/>
                </a:lnTo>
                <a:lnTo>
                  <a:pt x="2704" y="1727"/>
                </a:lnTo>
                <a:cubicBezTo>
                  <a:pt x="1346" y="3072"/>
                  <a:pt x="1346" y="5298"/>
                  <a:pt x="2704" y="6668"/>
                </a:cubicBezTo>
                <a:cubicBezTo>
                  <a:pt x="3382" y="7346"/>
                  <a:pt x="4275" y="7692"/>
                  <a:pt x="5168" y="7692"/>
                </a:cubicBezTo>
                <a:cubicBezTo>
                  <a:pt x="5883" y="7692"/>
                  <a:pt x="6597" y="7465"/>
                  <a:pt x="7204" y="7037"/>
                </a:cubicBezTo>
                <a:lnTo>
                  <a:pt x="7978" y="7811"/>
                </a:lnTo>
                <a:cubicBezTo>
                  <a:pt x="7919" y="7882"/>
                  <a:pt x="7883" y="7977"/>
                  <a:pt x="7883" y="8061"/>
                </a:cubicBezTo>
                <a:cubicBezTo>
                  <a:pt x="7883" y="8168"/>
                  <a:pt x="7919" y="8275"/>
                  <a:pt x="8002" y="8346"/>
                </a:cubicBezTo>
                <a:lnTo>
                  <a:pt x="8443" y="8787"/>
                </a:lnTo>
                <a:lnTo>
                  <a:pt x="6609" y="8787"/>
                </a:lnTo>
                <a:cubicBezTo>
                  <a:pt x="6514" y="8787"/>
                  <a:pt x="6430" y="8870"/>
                  <a:pt x="6430" y="8966"/>
                </a:cubicBezTo>
                <a:cubicBezTo>
                  <a:pt x="6430" y="9073"/>
                  <a:pt x="6514" y="9144"/>
                  <a:pt x="6609" y="9144"/>
                </a:cubicBezTo>
                <a:lnTo>
                  <a:pt x="8800" y="9144"/>
                </a:lnTo>
                <a:lnTo>
                  <a:pt x="10562" y="10906"/>
                </a:lnTo>
                <a:cubicBezTo>
                  <a:pt x="10633" y="10978"/>
                  <a:pt x="10740" y="11025"/>
                  <a:pt x="10836" y="11025"/>
                </a:cubicBezTo>
                <a:cubicBezTo>
                  <a:pt x="10943" y="11025"/>
                  <a:pt x="11050" y="10978"/>
                  <a:pt x="11121" y="10906"/>
                </a:cubicBezTo>
                <a:lnTo>
                  <a:pt x="11883" y="10144"/>
                </a:lnTo>
                <a:cubicBezTo>
                  <a:pt x="12026" y="9978"/>
                  <a:pt x="12026" y="9728"/>
                  <a:pt x="11872" y="9585"/>
                </a:cubicBezTo>
                <a:lnTo>
                  <a:pt x="11062" y="8775"/>
                </a:lnTo>
                <a:lnTo>
                  <a:pt x="11062" y="8727"/>
                </a:lnTo>
                <a:lnTo>
                  <a:pt x="11062" y="7025"/>
                </a:lnTo>
                <a:cubicBezTo>
                  <a:pt x="11062" y="6918"/>
                  <a:pt x="10990" y="6846"/>
                  <a:pt x="10883" y="6846"/>
                </a:cubicBezTo>
                <a:cubicBezTo>
                  <a:pt x="10776" y="6846"/>
                  <a:pt x="10705" y="6918"/>
                  <a:pt x="10705" y="7025"/>
                </a:cubicBezTo>
                <a:lnTo>
                  <a:pt x="10705" y="8430"/>
                </a:lnTo>
                <a:lnTo>
                  <a:pt x="9312" y="7037"/>
                </a:lnTo>
                <a:cubicBezTo>
                  <a:pt x="9233" y="6958"/>
                  <a:pt x="9132" y="6919"/>
                  <a:pt x="9034" y="6919"/>
                </a:cubicBezTo>
                <a:cubicBezTo>
                  <a:pt x="8939" y="6919"/>
                  <a:pt x="8846" y="6955"/>
                  <a:pt x="8776" y="7025"/>
                </a:cubicBezTo>
                <a:lnTo>
                  <a:pt x="8002" y="6251"/>
                </a:lnTo>
                <a:cubicBezTo>
                  <a:pt x="8978" y="4882"/>
                  <a:pt x="8859" y="2953"/>
                  <a:pt x="7633" y="1738"/>
                </a:cubicBezTo>
                <a:lnTo>
                  <a:pt x="7550" y="1643"/>
                </a:lnTo>
                <a:lnTo>
                  <a:pt x="10705" y="1643"/>
                </a:lnTo>
                <a:lnTo>
                  <a:pt x="10705" y="6251"/>
                </a:lnTo>
                <a:cubicBezTo>
                  <a:pt x="10705" y="6346"/>
                  <a:pt x="10776" y="6429"/>
                  <a:pt x="10883" y="6429"/>
                </a:cubicBezTo>
                <a:cubicBezTo>
                  <a:pt x="10990" y="6429"/>
                  <a:pt x="11062" y="6346"/>
                  <a:pt x="11062" y="6251"/>
                </a:cubicBezTo>
                <a:lnTo>
                  <a:pt x="11062" y="655"/>
                </a:lnTo>
                <a:cubicBezTo>
                  <a:pt x="11062" y="298"/>
                  <a:pt x="10764" y="0"/>
                  <a:pt x="10407" y="0"/>
                </a:cubicBezTo>
                <a:lnTo>
                  <a:pt x="8812" y="0"/>
                </a:lnTo>
                <a:cubicBezTo>
                  <a:pt x="8716" y="0"/>
                  <a:pt x="8633" y="72"/>
                  <a:pt x="8633" y="179"/>
                </a:cubicBezTo>
                <a:cubicBezTo>
                  <a:pt x="8633" y="274"/>
                  <a:pt x="8716" y="357"/>
                  <a:pt x="8812" y="357"/>
                </a:cubicBezTo>
                <a:lnTo>
                  <a:pt x="10407" y="357"/>
                </a:lnTo>
                <a:cubicBezTo>
                  <a:pt x="10574" y="357"/>
                  <a:pt x="10705" y="488"/>
                  <a:pt x="10705" y="655"/>
                </a:cubicBezTo>
                <a:lnTo>
                  <a:pt x="10705" y="1286"/>
                </a:lnTo>
                <a:lnTo>
                  <a:pt x="7109" y="1286"/>
                </a:lnTo>
                <a:cubicBezTo>
                  <a:pt x="6520" y="899"/>
                  <a:pt x="5841" y="706"/>
                  <a:pt x="5165" y="706"/>
                </a:cubicBezTo>
                <a:cubicBezTo>
                  <a:pt x="4490" y="706"/>
                  <a:pt x="3817" y="899"/>
                  <a:pt x="3239" y="1286"/>
                </a:cubicBezTo>
                <a:lnTo>
                  <a:pt x="358" y="1286"/>
                </a:lnTo>
                <a:lnTo>
                  <a:pt x="358" y="655"/>
                </a:lnTo>
                <a:cubicBezTo>
                  <a:pt x="358" y="488"/>
                  <a:pt x="501" y="357"/>
                  <a:pt x="656" y="357"/>
                </a:cubicBezTo>
                <a:lnTo>
                  <a:pt x="8062" y="357"/>
                </a:lnTo>
                <a:cubicBezTo>
                  <a:pt x="8157" y="357"/>
                  <a:pt x="8240" y="274"/>
                  <a:pt x="8240" y="179"/>
                </a:cubicBezTo>
                <a:cubicBezTo>
                  <a:pt x="8240" y="72"/>
                  <a:pt x="8157" y="0"/>
                  <a:pt x="8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1731772" y="1175634"/>
            <a:ext cx="11768" cy="11418"/>
          </a:xfrm>
          <a:custGeom>
            <a:avLst/>
            <a:gdLst/>
            <a:ahLst/>
            <a:cxnLst/>
            <a:rect l="l" t="t" r="r" b="b"/>
            <a:pathLst>
              <a:path w="370" h="359" extrusionOk="0">
                <a:moveTo>
                  <a:pt x="191" y="1"/>
                </a:moveTo>
                <a:cubicBezTo>
                  <a:pt x="84" y="1"/>
                  <a:pt x="0" y="72"/>
                  <a:pt x="0" y="179"/>
                </a:cubicBezTo>
                <a:cubicBezTo>
                  <a:pt x="0" y="263"/>
                  <a:pt x="84" y="358"/>
                  <a:pt x="191" y="358"/>
                </a:cubicBezTo>
                <a:cubicBezTo>
                  <a:pt x="286" y="358"/>
                  <a:pt x="370" y="287"/>
                  <a:pt x="370" y="179"/>
                </a:cubicBezTo>
                <a:cubicBezTo>
                  <a:pt x="370" y="72"/>
                  <a:pt x="286" y="1"/>
                  <a:pt x="1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6"/>
          <p:cNvSpPr/>
          <p:nvPr/>
        </p:nvSpPr>
        <p:spPr>
          <a:xfrm>
            <a:off x="1746530" y="1175634"/>
            <a:ext cx="11386" cy="11418"/>
          </a:xfrm>
          <a:custGeom>
            <a:avLst/>
            <a:gdLst/>
            <a:ahLst/>
            <a:cxnLst/>
            <a:rect l="l" t="t" r="r" b="b"/>
            <a:pathLst>
              <a:path w="358" h="359" extrusionOk="0">
                <a:moveTo>
                  <a:pt x="179" y="1"/>
                </a:moveTo>
                <a:cubicBezTo>
                  <a:pt x="84" y="1"/>
                  <a:pt x="1" y="72"/>
                  <a:pt x="1" y="179"/>
                </a:cubicBezTo>
                <a:cubicBezTo>
                  <a:pt x="1" y="263"/>
                  <a:pt x="84" y="358"/>
                  <a:pt x="179" y="358"/>
                </a:cubicBezTo>
                <a:cubicBezTo>
                  <a:pt x="287" y="358"/>
                  <a:pt x="358" y="287"/>
                  <a:pt x="358" y="179"/>
                </a:cubicBezTo>
                <a:cubicBezTo>
                  <a:pt x="358" y="72"/>
                  <a:pt x="275" y="1"/>
                  <a:pt x="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6"/>
          <p:cNvSpPr/>
          <p:nvPr/>
        </p:nvSpPr>
        <p:spPr>
          <a:xfrm>
            <a:off x="1761319" y="1175634"/>
            <a:ext cx="11386" cy="11418"/>
          </a:xfrm>
          <a:custGeom>
            <a:avLst/>
            <a:gdLst/>
            <a:ahLst/>
            <a:cxnLst/>
            <a:rect l="l" t="t" r="r" b="b"/>
            <a:pathLst>
              <a:path w="358" h="359" extrusionOk="0">
                <a:moveTo>
                  <a:pt x="179" y="1"/>
                </a:moveTo>
                <a:cubicBezTo>
                  <a:pt x="72" y="1"/>
                  <a:pt x="0" y="72"/>
                  <a:pt x="0" y="179"/>
                </a:cubicBezTo>
                <a:cubicBezTo>
                  <a:pt x="0" y="263"/>
                  <a:pt x="72" y="358"/>
                  <a:pt x="179" y="358"/>
                </a:cubicBezTo>
                <a:cubicBezTo>
                  <a:pt x="286" y="358"/>
                  <a:pt x="357" y="287"/>
                  <a:pt x="357" y="179"/>
                </a:cubicBezTo>
                <a:cubicBezTo>
                  <a:pt x="345" y="72"/>
                  <a:pt x="262" y="1"/>
                  <a:pt x="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6"/>
          <p:cNvSpPr/>
          <p:nvPr/>
        </p:nvSpPr>
        <p:spPr>
          <a:xfrm>
            <a:off x="1810521" y="1299482"/>
            <a:ext cx="11418" cy="11386"/>
          </a:xfrm>
          <a:custGeom>
            <a:avLst/>
            <a:gdLst/>
            <a:ahLst/>
            <a:cxnLst/>
            <a:rect l="l" t="t" r="r" b="b"/>
            <a:pathLst>
              <a:path w="359" h="358" extrusionOk="0">
                <a:moveTo>
                  <a:pt x="180" y="0"/>
                </a:moveTo>
                <a:cubicBezTo>
                  <a:pt x="72" y="0"/>
                  <a:pt x="1" y="84"/>
                  <a:pt x="1" y="179"/>
                </a:cubicBezTo>
                <a:cubicBezTo>
                  <a:pt x="1" y="286"/>
                  <a:pt x="72" y="357"/>
                  <a:pt x="180" y="357"/>
                </a:cubicBezTo>
                <a:cubicBezTo>
                  <a:pt x="287" y="357"/>
                  <a:pt x="358" y="286"/>
                  <a:pt x="358" y="179"/>
                </a:cubicBezTo>
                <a:cubicBezTo>
                  <a:pt x="358" y="84"/>
                  <a:pt x="287" y="0"/>
                  <a:pt x="18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6"/>
          <p:cNvSpPr/>
          <p:nvPr/>
        </p:nvSpPr>
        <p:spPr>
          <a:xfrm>
            <a:off x="1810521" y="1318025"/>
            <a:ext cx="11418" cy="11386"/>
          </a:xfrm>
          <a:custGeom>
            <a:avLst/>
            <a:gdLst/>
            <a:ahLst/>
            <a:cxnLst/>
            <a:rect l="l" t="t" r="r" b="b"/>
            <a:pathLst>
              <a:path w="359" h="358" extrusionOk="0">
                <a:moveTo>
                  <a:pt x="180" y="1"/>
                </a:moveTo>
                <a:cubicBezTo>
                  <a:pt x="72" y="1"/>
                  <a:pt x="1" y="72"/>
                  <a:pt x="1" y="179"/>
                </a:cubicBezTo>
                <a:cubicBezTo>
                  <a:pt x="1" y="286"/>
                  <a:pt x="72" y="358"/>
                  <a:pt x="180" y="358"/>
                </a:cubicBezTo>
                <a:cubicBezTo>
                  <a:pt x="287" y="358"/>
                  <a:pt x="358" y="286"/>
                  <a:pt x="358" y="179"/>
                </a:cubicBezTo>
                <a:cubicBezTo>
                  <a:pt x="358" y="72"/>
                  <a:pt x="287" y="1"/>
                  <a:pt x="18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6"/>
          <p:cNvSpPr/>
          <p:nvPr/>
        </p:nvSpPr>
        <p:spPr>
          <a:xfrm>
            <a:off x="1826456" y="1299482"/>
            <a:ext cx="11768" cy="11386"/>
          </a:xfrm>
          <a:custGeom>
            <a:avLst/>
            <a:gdLst/>
            <a:ahLst/>
            <a:cxnLst/>
            <a:rect l="l" t="t" r="r" b="b"/>
            <a:pathLst>
              <a:path w="370" h="358" extrusionOk="0">
                <a:moveTo>
                  <a:pt x="191" y="0"/>
                </a:moveTo>
                <a:cubicBezTo>
                  <a:pt x="83" y="0"/>
                  <a:pt x="0" y="84"/>
                  <a:pt x="0" y="179"/>
                </a:cubicBezTo>
                <a:cubicBezTo>
                  <a:pt x="0" y="286"/>
                  <a:pt x="83" y="357"/>
                  <a:pt x="191" y="357"/>
                </a:cubicBezTo>
                <a:cubicBezTo>
                  <a:pt x="286" y="357"/>
                  <a:pt x="369" y="286"/>
                  <a:pt x="369" y="179"/>
                </a:cubicBezTo>
                <a:cubicBezTo>
                  <a:pt x="369" y="84"/>
                  <a:pt x="274" y="0"/>
                  <a:pt x="19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6"/>
          <p:cNvSpPr/>
          <p:nvPr/>
        </p:nvSpPr>
        <p:spPr>
          <a:xfrm>
            <a:off x="1826456" y="1318025"/>
            <a:ext cx="11768" cy="11386"/>
          </a:xfrm>
          <a:custGeom>
            <a:avLst/>
            <a:gdLst/>
            <a:ahLst/>
            <a:cxnLst/>
            <a:rect l="l" t="t" r="r" b="b"/>
            <a:pathLst>
              <a:path w="370" h="358" extrusionOk="0">
                <a:moveTo>
                  <a:pt x="191" y="1"/>
                </a:moveTo>
                <a:cubicBezTo>
                  <a:pt x="83" y="1"/>
                  <a:pt x="0" y="72"/>
                  <a:pt x="0" y="179"/>
                </a:cubicBezTo>
                <a:cubicBezTo>
                  <a:pt x="0" y="286"/>
                  <a:pt x="83" y="358"/>
                  <a:pt x="191" y="358"/>
                </a:cubicBezTo>
                <a:cubicBezTo>
                  <a:pt x="286" y="358"/>
                  <a:pt x="369" y="286"/>
                  <a:pt x="369" y="179"/>
                </a:cubicBezTo>
                <a:cubicBezTo>
                  <a:pt x="369" y="72"/>
                  <a:pt x="274" y="1"/>
                  <a:pt x="1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6"/>
          <p:cNvSpPr/>
          <p:nvPr/>
        </p:nvSpPr>
        <p:spPr>
          <a:xfrm>
            <a:off x="1810171" y="1232946"/>
            <a:ext cx="112494" cy="111636"/>
          </a:xfrm>
          <a:custGeom>
            <a:avLst/>
            <a:gdLst/>
            <a:ahLst/>
            <a:cxnLst/>
            <a:rect l="l" t="t" r="r" b="b"/>
            <a:pathLst>
              <a:path w="3537" h="3510" extrusionOk="0">
                <a:moveTo>
                  <a:pt x="2250" y="354"/>
                </a:moveTo>
                <a:lnTo>
                  <a:pt x="2096" y="1080"/>
                </a:lnTo>
                <a:lnTo>
                  <a:pt x="1357" y="913"/>
                </a:lnTo>
                <a:cubicBezTo>
                  <a:pt x="1336" y="909"/>
                  <a:pt x="1315" y="907"/>
                  <a:pt x="1293" y="907"/>
                </a:cubicBezTo>
                <a:cubicBezTo>
                  <a:pt x="1193" y="907"/>
                  <a:pt x="1093" y="950"/>
                  <a:pt x="1024" y="1009"/>
                </a:cubicBezTo>
                <a:cubicBezTo>
                  <a:pt x="929" y="1104"/>
                  <a:pt x="905" y="1211"/>
                  <a:pt x="929" y="1342"/>
                </a:cubicBezTo>
                <a:lnTo>
                  <a:pt x="953" y="1366"/>
                </a:lnTo>
                <a:lnTo>
                  <a:pt x="369" y="818"/>
                </a:lnTo>
                <a:lnTo>
                  <a:pt x="2250" y="354"/>
                </a:lnTo>
                <a:close/>
                <a:moveTo>
                  <a:pt x="1274" y="1259"/>
                </a:moveTo>
                <a:lnTo>
                  <a:pt x="2036" y="1425"/>
                </a:lnTo>
                <a:lnTo>
                  <a:pt x="1869" y="2259"/>
                </a:lnTo>
                <a:lnTo>
                  <a:pt x="1429" y="1830"/>
                </a:lnTo>
                <a:lnTo>
                  <a:pt x="1274" y="1259"/>
                </a:lnTo>
                <a:close/>
                <a:moveTo>
                  <a:pt x="2369" y="1521"/>
                </a:moveTo>
                <a:lnTo>
                  <a:pt x="3167" y="1699"/>
                </a:lnTo>
                <a:lnTo>
                  <a:pt x="1715" y="3152"/>
                </a:lnTo>
                <a:lnTo>
                  <a:pt x="1548" y="2449"/>
                </a:lnTo>
                <a:lnTo>
                  <a:pt x="1607" y="2509"/>
                </a:lnTo>
                <a:cubicBezTo>
                  <a:pt x="1679" y="2568"/>
                  <a:pt x="1774" y="2616"/>
                  <a:pt x="1857" y="2616"/>
                </a:cubicBezTo>
                <a:cubicBezTo>
                  <a:pt x="1893" y="2616"/>
                  <a:pt x="1929" y="2616"/>
                  <a:pt x="1965" y="2604"/>
                </a:cubicBezTo>
                <a:cubicBezTo>
                  <a:pt x="2084" y="2557"/>
                  <a:pt x="2191" y="2473"/>
                  <a:pt x="2203" y="2330"/>
                </a:cubicBezTo>
                <a:lnTo>
                  <a:pt x="2369" y="1521"/>
                </a:lnTo>
                <a:close/>
                <a:moveTo>
                  <a:pt x="2239" y="0"/>
                </a:moveTo>
                <a:cubicBezTo>
                  <a:pt x="2211" y="0"/>
                  <a:pt x="2183" y="3"/>
                  <a:pt x="2155" y="9"/>
                </a:cubicBezTo>
                <a:lnTo>
                  <a:pt x="274" y="473"/>
                </a:lnTo>
                <a:cubicBezTo>
                  <a:pt x="167" y="509"/>
                  <a:pt x="60" y="604"/>
                  <a:pt x="24" y="723"/>
                </a:cubicBezTo>
                <a:cubicBezTo>
                  <a:pt x="0" y="842"/>
                  <a:pt x="24" y="985"/>
                  <a:pt x="119" y="1068"/>
                </a:cubicBezTo>
                <a:lnTo>
                  <a:pt x="1084" y="2009"/>
                </a:lnTo>
                <a:lnTo>
                  <a:pt x="1369" y="3223"/>
                </a:lnTo>
                <a:cubicBezTo>
                  <a:pt x="1393" y="3342"/>
                  <a:pt x="1488" y="3450"/>
                  <a:pt x="1619" y="3497"/>
                </a:cubicBezTo>
                <a:cubicBezTo>
                  <a:pt x="1655" y="3509"/>
                  <a:pt x="1679" y="3509"/>
                  <a:pt x="1726" y="3509"/>
                </a:cubicBezTo>
                <a:cubicBezTo>
                  <a:pt x="1810" y="3509"/>
                  <a:pt x="1905" y="3473"/>
                  <a:pt x="1976" y="3402"/>
                </a:cubicBezTo>
                <a:lnTo>
                  <a:pt x="3441" y="1949"/>
                </a:lnTo>
                <a:cubicBezTo>
                  <a:pt x="3512" y="1842"/>
                  <a:pt x="3536" y="1711"/>
                  <a:pt x="3512" y="1592"/>
                </a:cubicBezTo>
                <a:cubicBezTo>
                  <a:pt x="3477" y="1473"/>
                  <a:pt x="3381" y="1366"/>
                  <a:pt x="3239" y="1342"/>
                </a:cubicBezTo>
                <a:lnTo>
                  <a:pt x="2441" y="1152"/>
                </a:lnTo>
                <a:lnTo>
                  <a:pt x="2584" y="425"/>
                </a:lnTo>
                <a:cubicBezTo>
                  <a:pt x="2619" y="306"/>
                  <a:pt x="2572" y="187"/>
                  <a:pt x="2488" y="104"/>
                </a:cubicBezTo>
                <a:cubicBezTo>
                  <a:pt x="2416" y="31"/>
                  <a:pt x="2329" y="0"/>
                  <a:pt x="223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1731009" y="1375210"/>
            <a:ext cx="14439" cy="11386"/>
          </a:xfrm>
          <a:custGeom>
            <a:avLst/>
            <a:gdLst/>
            <a:ahLst/>
            <a:cxnLst/>
            <a:rect l="l" t="t" r="r" b="b"/>
            <a:pathLst>
              <a:path w="454" h="358" extrusionOk="0">
                <a:moveTo>
                  <a:pt x="179" y="0"/>
                </a:moveTo>
                <a:cubicBezTo>
                  <a:pt x="72" y="0"/>
                  <a:pt x="1" y="72"/>
                  <a:pt x="1" y="179"/>
                </a:cubicBezTo>
                <a:cubicBezTo>
                  <a:pt x="1" y="286"/>
                  <a:pt x="96" y="358"/>
                  <a:pt x="179" y="358"/>
                </a:cubicBezTo>
                <a:lnTo>
                  <a:pt x="274" y="358"/>
                </a:lnTo>
                <a:cubicBezTo>
                  <a:pt x="370" y="358"/>
                  <a:pt x="453" y="286"/>
                  <a:pt x="453" y="179"/>
                </a:cubicBezTo>
                <a:cubicBezTo>
                  <a:pt x="453" y="72"/>
                  <a:pt x="370" y="0"/>
                  <a:pt x="2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1747675" y="1375210"/>
            <a:ext cx="30310" cy="11386"/>
          </a:xfrm>
          <a:custGeom>
            <a:avLst/>
            <a:gdLst/>
            <a:ahLst/>
            <a:cxnLst/>
            <a:rect l="l" t="t" r="r" b="b"/>
            <a:pathLst>
              <a:path w="953" h="358" extrusionOk="0">
                <a:moveTo>
                  <a:pt x="179" y="0"/>
                </a:moveTo>
                <a:cubicBezTo>
                  <a:pt x="72" y="0"/>
                  <a:pt x="1" y="84"/>
                  <a:pt x="1" y="179"/>
                </a:cubicBezTo>
                <a:cubicBezTo>
                  <a:pt x="1" y="286"/>
                  <a:pt x="72" y="358"/>
                  <a:pt x="179" y="358"/>
                </a:cubicBezTo>
                <a:lnTo>
                  <a:pt x="774" y="358"/>
                </a:lnTo>
                <a:cubicBezTo>
                  <a:pt x="882" y="358"/>
                  <a:pt x="953" y="286"/>
                  <a:pt x="953" y="179"/>
                </a:cubicBezTo>
                <a:cubicBezTo>
                  <a:pt x="953" y="96"/>
                  <a:pt x="858" y="0"/>
                  <a:pt x="7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1731009" y="1390349"/>
            <a:ext cx="46976" cy="11386"/>
          </a:xfrm>
          <a:custGeom>
            <a:avLst/>
            <a:gdLst/>
            <a:ahLst/>
            <a:cxnLst/>
            <a:rect l="l" t="t" r="r" b="b"/>
            <a:pathLst>
              <a:path w="1477" h="358" extrusionOk="0">
                <a:moveTo>
                  <a:pt x="179" y="1"/>
                </a:moveTo>
                <a:cubicBezTo>
                  <a:pt x="72" y="1"/>
                  <a:pt x="1" y="84"/>
                  <a:pt x="1" y="179"/>
                </a:cubicBezTo>
                <a:cubicBezTo>
                  <a:pt x="1" y="286"/>
                  <a:pt x="72" y="358"/>
                  <a:pt x="179" y="358"/>
                </a:cubicBezTo>
                <a:lnTo>
                  <a:pt x="1298" y="358"/>
                </a:lnTo>
                <a:cubicBezTo>
                  <a:pt x="1406" y="358"/>
                  <a:pt x="1477" y="286"/>
                  <a:pt x="1477" y="179"/>
                </a:cubicBezTo>
                <a:cubicBezTo>
                  <a:pt x="1477" y="84"/>
                  <a:pt x="1382" y="1"/>
                  <a:pt x="129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6"/>
          <p:cNvSpPr/>
          <p:nvPr/>
        </p:nvSpPr>
        <p:spPr>
          <a:xfrm>
            <a:off x="1731009" y="1405138"/>
            <a:ext cx="46976" cy="11386"/>
          </a:xfrm>
          <a:custGeom>
            <a:avLst/>
            <a:gdLst/>
            <a:ahLst/>
            <a:cxnLst/>
            <a:rect l="l" t="t" r="r" b="b"/>
            <a:pathLst>
              <a:path w="1477" h="358" extrusionOk="0">
                <a:moveTo>
                  <a:pt x="179" y="0"/>
                </a:moveTo>
                <a:cubicBezTo>
                  <a:pt x="72" y="0"/>
                  <a:pt x="1" y="71"/>
                  <a:pt x="1" y="179"/>
                </a:cubicBezTo>
                <a:cubicBezTo>
                  <a:pt x="1" y="286"/>
                  <a:pt x="72" y="357"/>
                  <a:pt x="179" y="357"/>
                </a:cubicBezTo>
                <a:lnTo>
                  <a:pt x="1298" y="357"/>
                </a:lnTo>
                <a:cubicBezTo>
                  <a:pt x="1406" y="357"/>
                  <a:pt x="1477" y="286"/>
                  <a:pt x="1477" y="179"/>
                </a:cubicBezTo>
                <a:cubicBezTo>
                  <a:pt x="1477" y="71"/>
                  <a:pt x="1382" y="0"/>
                  <a:pt x="129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6"/>
          <p:cNvSpPr/>
          <p:nvPr/>
        </p:nvSpPr>
        <p:spPr>
          <a:xfrm>
            <a:off x="2007839" y="1219206"/>
            <a:ext cx="11386" cy="126488"/>
          </a:xfrm>
          <a:custGeom>
            <a:avLst/>
            <a:gdLst/>
            <a:ahLst/>
            <a:cxnLst/>
            <a:rect l="l" t="t" r="r" b="b"/>
            <a:pathLst>
              <a:path w="358" h="3977" extrusionOk="0">
                <a:moveTo>
                  <a:pt x="179" y="0"/>
                </a:moveTo>
                <a:cubicBezTo>
                  <a:pt x="83" y="0"/>
                  <a:pt x="0" y="83"/>
                  <a:pt x="0" y="179"/>
                </a:cubicBezTo>
                <a:lnTo>
                  <a:pt x="0" y="3798"/>
                </a:lnTo>
                <a:cubicBezTo>
                  <a:pt x="0" y="3893"/>
                  <a:pt x="83" y="3977"/>
                  <a:pt x="179" y="3977"/>
                </a:cubicBezTo>
                <a:cubicBezTo>
                  <a:pt x="286" y="3977"/>
                  <a:pt x="357" y="3893"/>
                  <a:pt x="357" y="3798"/>
                </a:cubicBezTo>
                <a:lnTo>
                  <a:pt x="357" y="179"/>
                </a:lnTo>
                <a:cubicBezTo>
                  <a:pt x="357" y="72"/>
                  <a:pt x="286" y="0"/>
                  <a:pt x="17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4306604" y="1150576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6"/>
          <p:cNvSpPr/>
          <p:nvPr/>
        </p:nvSpPr>
        <p:spPr>
          <a:xfrm>
            <a:off x="6910762" y="1191561"/>
            <a:ext cx="383632" cy="276449"/>
          </a:xfrm>
          <a:custGeom>
            <a:avLst/>
            <a:gdLst/>
            <a:ahLst/>
            <a:cxnLst/>
            <a:rect l="l" t="t" r="r" b="b"/>
            <a:pathLst>
              <a:path w="12062" h="8692" extrusionOk="0">
                <a:moveTo>
                  <a:pt x="2061" y="369"/>
                </a:moveTo>
                <a:cubicBezTo>
                  <a:pt x="2120" y="369"/>
                  <a:pt x="2168" y="417"/>
                  <a:pt x="2168" y="476"/>
                </a:cubicBezTo>
                <a:lnTo>
                  <a:pt x="2168" y="845"/>
                </a:lnTo>
                <a:lnTo>
                  <a:pt x="1406" y="845"/>
                </a:lnTo>
                <a:lnTo>
                  <a:pt x="1406" y="476"/>
                </a:lnTo>
                <a:cubicBezTo>
                  <a:pt x="1406" y="417"/>
                  <a:pt x="1454" y="369"/>
                  <a:pt x="1513" y="369"/>
                </a:cubicBezTo>
                <a:close/>
                <a:moveTo>
                  <a:pt x="10824" y="1262"/>
                </a:moveTo>
                <a:cubicBezTo>
                  <a:pt x="10883" y="1262"/>
                  <a:pt x="10931" y="1310"/>
                  <a:pt x="10931" y="1369"/>
                </a:cubicBezTo>
                <a:lnTo>
                  <a:pt x="10943" y="1715"/>
                </a:lnTo>
                <a:lnTo>
                  <a:pt x="9490" y="1715"/>
                </a:lnTo>
                <a:lnTo>
                  <a:pt x="9490" y="1369"/>
                </a:lnTo>
                <a:cubicBezTo>
                  <a:pt x="9490" y="1310"/>
                  <a:pt x="9526" y="1262"/>
                  <a:pt x="9586" y="1262"/>
                </a:cubicBezTo>
                <a:close/>
                <a:moveTo>
                  <a:pt x="1513" y="0"/>
                </a:moveTo>
                <a:cubicBezTo>
                  <a:pt x="1251" y="0"/>
                  <a:pt x="1049" y="214"/>
                  <a:pt x="1049" y="464"/>
                </a:cubicBezTo>
                <a:lnTo>
                  <a:pt x="1049" y="833"/>
                </a:lnTo>
                <a:lnTo>
                  <a:pt x="894" y="833"/>
                </a:lnTo>
                <a:cubicBezTo>
                  <a:pt x="692" y="833"/>
                  <a:pt x="489" y="905"/>
                  <a:pt x="334" y="1048"/>
                </a:cubicBezTo>
                <a:cubicBezTo>
                  <a:pt x="263" y="1107"/>
                  <a:pt x="239" y="1226"/>
                  <a:pt x="299" y="1298"/>
                </a:cubicBezTo>
                <a:cubicBezTo>
                  <a:pt x="332" y="1338"/>
                  <a:pt x="385" y="1360"/>
                  <a:pt x="440" y="1360"/>
                </a:cubicBezTo>
                <a:cubicBezTo>
                  <a:pt x="482" y="1360"/>
                  <a:pt x="525" y="1347"/>
                  <a:pt x="561" y="1322"/>
                </a:cubicBezTo>
                <a:cubicBezTo>
                  <a:pt x="676" y="1220"/>
                  <a:pt x="791" y="1203"/>
                  <a:pt x="908" y="1203"/>
                </a:cubicBezTo>
                <a:cubicBezTo>
                  <a:pt x="966" y="1203"/>
                  <a:pt x="1025" y="1207"/>
                  <a:pt x="1084" y="1207"/>
                </a:cubicBezTo>
                <a:cubicBezTo>
                  <a:pt x="1116" y="1207"/>
                  <a:pt x="1148" y="1206"/>
                  <a:pt x="1180" y="1203"/>
                </a:cubicBezTo>
                <a:lnTo>
                  <a:pt x="2680" y="1203"/>
                </a:lnTo>
                <a:cubicBezTo>
                  <a:pt x="2978" y="1203"/>
                  <a:pt x="3216" y="1441"/>
                  <a:pt x="3216" y="1738"/>
                </a:cubicBezTo>
                <a:lnTo>
                  <a:pt x="3216" y="2429"/>
                </a:lnTo>
                <a:cubicBezTo>
                  <a:pt x="3216" y="2536"/>
                  <a:pt x="3299" y="2607"/>
                  <a:pt x="3394" y="2607"/>
                </a:cubicBezTo>
                <a:cubicBezTo>
                  <a:pt x="3501" y="2607"/>
                  <a:pt x="3573" y="2536"/>
                  <a:pt x="3573" y="2429"/>
                </a:cubicBezTo>
                <a:lnTo>
                  <a:pt x="3573" y="2072"/>
                </a:lnTo>
                <a:lnTo>
                  <a:pt x="11217" y="2072"/>
                </a:lnTo>
                <a:cubicBezTo>
                  <a:pt x="11491" y="2084"/>
                  <a:pt x="11705" y="2322"/>
                  <a:pt x="11705" y="2607"/>
                </a:cubicBezTo>
                <a:lnTo>
                  <a:pt x="11705" y="2834"/>
                </a:lnTo>
                <a:lnTo>
                  <a:pt x="11395" y="2834"/>
                </a:lnTo>
                <a:cubicBezTo>
                  <a:pt x="11288" y="2834"/>
                  <a:pt x="11217" y="2905"/>
                  <a:pt x="11217" y="3012"/>
                </a:cubicBezTo>
                <a:cubicBezTo>
                  <a:pt x="11217" y="3108"/>
                  <a:pt x="11288" y="3191"/>
                  <a:pt x="11395" y="3191"/>
                </a:cubicBezTo>
                <a:lnTo>
                  <a:pt x="11705" y="3191"/>
                </a:lnTo>
                <a:lnTo>
                  <a:pt x="11705" y="7441"/>
                </a:lnTo>
                <a:lnTo>
                  <a:pt x="10883" y="7441"/>
                </a:lnTo>
                <a:cubicBezTo>
                  <a:pt x="10621" y="7441"/>
                  <a:pt x="10395" y="7215"/>
                  <a:pt x="10395" y="6953"/>
                </a:cubicBezTo>
                <a:lnTo>
                  <a:pt x="10395" y="3667"/>
                </a:lnTo>
                <a:cubicBezTo>
                  <a:pt x="10395" y="3453"/>
                  <a:pt x="10538" y="3262"/>
                  <a:pt x="10740" y="3203"/>
                </a:cubicBezTo>
                <a:cubicBezTo>
                  <a:pt x="10824" y="3167"/>
                  <a:pt x="10883" y="3072"/>
                  <a:pt x="10859" y="2977"/>
                </a:cubicBezTo>
                <a:cubicBezTo>
                  <a:pt x="10829" y="2906"/>
                  <a:pt x="10747" y="2852"/>
                  <a:pt x="10672" y="2852"/>
                </a:cubicBezTo>
                <a:cubicBezTo>
                  <a:pt x="10659" y="2852"/>
                  <a:pt x="10646" y="2854"/>
                  <a:pt x="10633" y="2858"/>
                </a:cubicBezTo>
                <a:cubicBezTo>
                  <a:pt x="10276" y="2965"/>
                  <a:pt x="10038" y="3310"/>
                  <a:pt x="10038" y="3667"/>
                </a:cubicBezTo>
                <a:lnTo>
                  <a:pt x="10038" y="6953"/>
                </a:lnTo>
                <a:cubicBezTo>
                  <a:pt x="10038" y="7418"/>
                  <a:pt x="10419" y="7799"/>
                  <a:pt x="10883" y="7799"/>
                </a:cubicBezTo>
                <a:lnTo>
                  <a:pt x="11705" y="7799"/>
                </a:lnTo>
                <a:cubicBezTo>
                  <a:pt x="11705" y="8096"/>
                  <a:pt x="11467" y="8334"/>
                  <a:pt x="11169" y="8334"/>
                </a:cubicBezTo>
                <a:lnTo>
                  <a:pt x="3394" y="8334"/>
                </a:lnTo>
                <a:cubicBezTo>
                  <a:pt x="3478" y="8227"/>
                  <a:pt x="3537" y="8108"/>
                  <a:pt x="3561" y="7977"/>
                </a:cubicBezTo>
                <a:cubicBezTo>
                  <a:pt x="3573" y="7870"/>
                  <a:pt x="3513" y="7787"/>
                  <a:pt x="3430" y="7775"/>
                </a:cubicBezTo>
                <a:cubicBezTo>
                  <a:pt x="3414" y="7771"/>
                  <a:pt x="3399" y="7770"/>
                  <a:pt x="3384" y="7770"/>
                </a:cubicBezTo>
                <a:cubicBezTo>
                  <a:pt x="3299" y="7770"/>
                  <a:pt x="3236" y="7825"/>
                  <a:pt x="3216" y="7906"/>
                </a:cubicBezTo>
                <a:cubicBezTo>
                  <a:pt x="3180" y="8156"/>
                  <a:pt x="2954" y="8334"/>
                  <a:pt x="2704" y="8334"/>
                </a:cubicBezTo>
                <a:lnTo>
                  <a:pt x="823" y="8334"/>
                </a:lnTo>
                <a:cubicBezTo>
                  <a:pt x="572" y="8287"/>
                  <a:pt x="358" y="8072"/>
                  <a:pt x="358" y="7799"/>
                </a:cubicBezTo>
                <a:lnTo>
                  <a:pt x="358" y="2774"/>
                </a:lnTo>
                <a:lnTo>
                  <a:pt x="358" y="1834"/>
                </a:lnTo>
                <a:cubicBezTo>
                  <a:pt x="358" y="1726"/>
                  <a:pt x="287" y="1655"/>
                  <a:pt x="180" y="1655"/>
                </a:cubicBezTo>
                <a:cubicBezTo>
                  <a:pt x="72" y="1655"/>
                  <a:pt x="1" y="1726"/>
                  <a:pt x="1" y="1834"/>
                </a:cubicBezTo>
                <a:lnTo>
                  <a:pt x="1" y="7799"/>
                </a:lnTo>
                <a:cubicBezTo>
                  <a:pt x="1" y="8251"/>
                  <a:pt x="334" y="8608"/>
                  <a:pt x="751" y="8680"/>
                </a:cubicBezTo>
                <a:cubicBezTo>
                  <a:pt x="763" y="8680"/>
                  <a:pt x="787" y="8680"/>
                  <a:pt x="811" y="8692"/>
                </a:cubicBezTo>
                <a:lnTo>
                  <a:pt x="11169" y="8692"/>
                </a:lnTo>
                <a:cubicBezTo>
                  <a:pt x="11657" y="8692"/>
                  <a:pt x="12062" y="8287"/>
                  <a:pt x="12062" y="7799"/>
                </a:cubicBezTo>
                <a:lnTo>
                  <a:pt x="12062" y="2607"/>
                </a:lnTo>
                <a:cubicBezTo>
                  <a:pt x="12050" y="2155"/>
                  <a:pt x="11717" y="1786"/>
                  <a:pt x="11300" y="1715"/>
                </a:cubicBezTo>
                <a:lnTo>
                  <a:pt x="11300" y="1357"/>
                </a:lnTo>
                <a:cubicBezTo>
                  <a:pt x="11300" y="1107"/>
                  <a:pt x="11098" y="893"/>
                  <a:pt x="10836" y="893"/>
                </a:cubicBezTo>
                <a:lnTo>
                  <a:pt x="9609" y="893"/>
                </a:lnTo>
                <a:cubicBezTo>
                  <a:pt x="9347" y="893"/>
                  <a:pt x="9145" y="1107"/>
                  <a:pt x="9145" y="1357"/>
                </a:cubicBezTo>
                <a:lnTo>
                  <a:pt x="9145" y="1703"/>
                </a:lnTo>
                <a:lnTo>
                  <a:pt x="8621" y="1703"/>
                </a:lnTo>
                <a:lnTo>
                  <a:pt x="8252" y="881"/>
                </a:lnTo>
                <a:cubicBezTo>
                  <a:pt x="8121" y="595"/>
                  <a:pt x="7823" y="405"/>
                  <a:pt x="7502" y="405"/>
                </a:cubicBezTo>
                <a:lnTo>
                  <a:pt x="6049" y="405"/>
                </a:lnTo>
                <a:cubicBezTo>
                  <a:pt x="5776" y="405"/>
                  <a:pt x="5525" y="536"/>
                  <a:pt x="5383" y="738"/>
                </a:cubicBezTo>
                <a:cubicBezTo>
                  <a:pt x="5323" y="822"/>
                  <a:pt x="5335" y="941"/>
                  <a:pt x="5418" y="1000"/>
                </a:cubicBezTo>
                <a:cubicBezTo>
                  <a:pt x="5450" y="1023"/>
                  <a:pt x="5486" y="1033"/>
                  <a:pt x="5523" y="1033"/>
                </a:cubicBezTo>
                <a:cubicBezTo>
                  <a:pt x="5583" y="1033"/>
                  <a:pt x="5643" y="1004"/>
                  <a:pt x="5680" y="953"/>
                </a:cubicBezTo>
                <a:cubicBezTo>
                  <a:pt x="5764" y="833"/>
                  <a:pt x="5895" y="762"/>
                  <a:pt x="6049" y="762"/>
                </a:cubicBezTo>
                <a:lnTo>
                  <a:pt x="7502" y="762"/>
                </a:lnTo>
                <a:cubicBezTo>
                  <a:pt x="7681" y="762"/>
                  <a:pt x="7847" y="869"/>
                  <a:pt x="7919" y="1024"/>
                </a:cubicBezTo>
                <a:lnTo>
                  <a:pt x="8240" y="1703"/>
                </a:lnTo>
                <a:lnTo>
                  <a:pt x="5335" y="1703"/>
                </a:lnTo>
                <a:lnTo>
                  <a:pt x="5395" y="1584"/>
                </a:lnTo>
                <a:cubicBezTo>
                  <a:pt x="5430" y="1488"/>
                  <a:pt x="5395" y="1381"/>
                  <a:pt x="5299" y="1345"/>
                </a:cubicBezTo>
                <a:cubicBezTo>
                  <a:pt x="5276" y="1332"/>
                  <a:pt x="5252" y="1327"/>
                  <a:pt x="5227" y="1327"/>
                </a:cubicBezTo>
                <a:cubicBezTo>
                  <a:pt x="5162" y="1327"/>
                  <a:pt x="5096" y="1368"/>
                  <a:pt x="5061" y="1429"/>
                </a:cubicBezTo>
                <a:lnTo>
                  <a:pt x="4942" y="1703"/>
                </a:lnTo>
                <a:lnTo>
                  <a:pt x="3561" y="1703"/>
                </a:lnTo>
                <a:cubicBezTo>
                  <a:pt x="3549" y="1226"/>
                  <a:pt x="3144" y="833"/>
                  <a:pt x="2668" y="833"/>
                </a:cubicBezTo>
                <a:lnTo>
                  <a:pt x="2525" y="833"/>
                </a:lnTo>
                <a:lnTo>
                  <a:pt x="2525" y="464"/>
                </a:lnTo>
                <a:cubicBezTo>
                  <a:pt x="2525" y="214"/>
                  <a:pt x="2311" y="0"/>
                  <a:pt x="206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6"/>
          <p:cNvSpPr/>
          <p:nvPr/>
        </p:nvSpPr>
        <p:spPr>
          <a:xfrm>
            <a:off x="7012634" y="1285831"/>
            <a:ext cx="11386" cy="140896"/>
          </a:xfrm>
          <a:custGeom>
            <a:avLst/>
            <a:gdLst/>
            <a:ahLst/>
            <a:cxnLst/>
            <a:rect l="l" t="t" r="r" b="b"/>
            <a:pathLst>
              <a:path w="358" h="4430" extrusionOk="0">
                <a:moveTo>
                  <a:pt x="179" y="1"/>
                </a:moveTo>
                <a:cubicBezTo>
                  <a:pt x="72" y="1"/>
                  <a:pt x="1" y="72"/>
                  <a:pt x="1" y="179"/>
                </a:cubicBezTo>
                <a:lnTo>
                  <a:pt x="1" y="4251"/>
                </a:lnTo>
                <a:cubicBezTo>
                  <a:pt x="1" y="4358"/>
                  <a:pt x="72" y="4430"/>
                  <a:pt x="179" y="4430"/>
                </a:cubicBezTo>
                <a:cubicBezTo>
                  <a:pt x="287" y="4430"/>
                  <a:pt x="358" y="4358"/>
                  <a:pt x="358" y="4251"/>
                </a:cubicBezTo>
                <a:lnTo>
                  <a:pt x="358" y="179"/>
                </a:lnTo>
                <a:cubicBezTo>
                  <a:pt x="358" y="84"/>
                  <a:pt x="287" y="1"/>
                  <a:pt x="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6"/>
          <p:cNvSpPr/>
          <p:nvPr/>
        </p:nvSpPr>
        <p:spPr>
          <a:xfrm>
            <a:off x="7198566" y="1266621"/>
            <a:ext cx="42460" cy="32886"/>
          </a:xfrm>
          <a:custGeom>
            <a:avLst/>
            <a:gdLst/>
            <a:ahLst/>
            <a:cxnLst/>
            <a:rect l="l" t="t" r="r" b="b"/>
            <a:pathLst>
              <a:path w="1335" h="1034" extrusionOk="0">
                <a:moveTo>
                  <a:pt x="813" y="0"/>
                </a:moveTo>
                <a:cubicBezTo>
                  <a:pt x="753" y="0"/>
                  <a:pt x="693" y="29"/>
                  <a:pt x="656" y="81"/>
                </a:cubicBezTo>
                <a:cubicBezTo>
                  <a:pt x="596" y="152"/>
                  <a:pt x="620" y="271"/>
                  <a:pt x="703" y="331"/>
                </a:cubicBezTo>
                <a:cubicBezTo>
                  <a:pt x="846" y="438"/>
                  <a:pt x="775" y="664"/>
                  <a:pt x="596" y="664"/>
                </a:cubicBezTo>
                <a:cubicBezTo>
                  <a:pt x="489" y="664"/>
                  <a:pt x="406" y="557"/>
                  <a:pt x="417" y="450"/>
                </a:cubicBezTo>
                <a:cubicBezTo>
                  <a:pt x="429" y="355"/>
                  <a:pt x="370" y="259"/>
                  <a:pt x="275" y="247"/>
                </a:cubicBezTo>
                <a:cubicBezTo>
                  <a:pt x="265" y="246"/>
                  <a:pt x="256" y="246"/>
                  <a:pt x="248" y="246"/>
                </a:cubicBezTo>
                <a:cubicBezTo>
                  <a:pt x="152" y="246"/>
                  <a:pt x="71" y="303"/>
                  <a:pt x="60" y="390"/>
                </a:cubicBezTo>
                <a:cubicBezTo>
                  <a:pt x="1" y="736"/>
                  <a:pt x="251" y="1033"/>
                  <a:pt x="584" y="1033"/>
                </a:cubicBezTo>
                <a:cubicBezTo>
                  <a:pt x="1120" y="1009"/>
                  <a:pt x="1334" y="331"/>
                  <a:pt x="918" y="33"/>
                </a:cubicBezTo>
                <a:cubicBezTo>
                  <a:pt x="886" y="11"/>
                  <a:pt x="849" y="0"/>
                  <a:pt x="8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6"/>
          <p:cNvSpPr/>
          <p:nvPr/>
        </p:nvSpPr>
        <p:spPr>
          <a:xfrm>
            <a:off x="7031939" y="1260355"/>
            <a:ext cx="192961" cy="192516"/>
          </a:xfrm>
          <a:custGeom>
            <a:avLst/>
            <a:gdLst/>
            <a:ahLst/>
            <a:cxnLst/>
            <a:rect l="l" t="t" r="r" b="b"/>
            <a:pathLst>
              <a:path w="6067" h="6053" extrusionOk="0">
                <a:moveTo>
                  <a:pt x="3013" y="1"/>
                </a:moveTo>
                <a:cubicBezTo>
                  <a:pt x="2380" y="1"/>
                  <a:pt x="1733" y="201"/>
                  <a:pt x="1168" y="647"/>
                </a:cubicBezTo>
                <a:cubicBezTo>
                  <a:pt x="1096" y="706"/>
                  <a:pt x="1073" y="825"/>
                  <a:pt x="1132" y="909"/>
                </a:cubicBezTo>
                <a:cubicBezTo>
                  <a:pt x="1166" y="949"/>
                  <a:pt x="1219" y="971"/>
                  <a:pt x="1274" y="971"/>
                </a:cubicBezTo>
                <a:cubicBezTo>
                  <a:pt x="1315" y="971"/>
                  <a:pt x="1358" y="958"/>
                  <a:pt x="1394" y="933"/>
                </a:cubicBezTo>
                <a:cubicBezTo>
                  <a:pt x="1895" y="538"/>
                  <a:pt x="2466" y="360"/>
                  <a:pt x="3024" y="360"/>
                </a:cubicBezTo>
                <a:cubicBezTo>
                  <a:pt x="4402" y="360"/>
                  <a:pt x="5704" y="1444"/>
                  <a:pt x="5704" y="3028"/>
                </a:cubicBezTo>
                <a:cubicBezTo>
                  <a:pt x="5704" y="3659"/>
                  <a:pt x="5478" y="4266"/>
                  <a:pt x="5085" y="4743"/>
                </a:cubicBezTo>
                <a:cubicBezTo>
                  <a:pt x="4573" y="5350"/>
                  <a:pt x="3835" y="5707"/>
                  <a:pt x="3025" y="5707"/>
                </a:cubicBezTo>
                <a:cubicBezTo>
                  <a:pt x="1549" y="5707"/>
                  <a:pt x="358" y="4516"/>
                  <a:pt x="358" y="3052"/>
                </a:cubicBezTo>
                <a:cubicBezTo>
                  <a:pt x="358" y="2457"/>
                  <a:pt x="561" y="1897"/>
                  <a:pt x="918" y="1421"/>
                </a:cubicBezTo>
                <a:cubicBezTo>
                  <a:pt x="977" y="1349"/>
                  <a:pt x="953" y="1230"/>
                  <a:pt x="882" y="1171"/>
                </a:cubicBezTo>
                <a:cubicBezTo>
                  <a:pt x="852" y="1146"/>
                  <a:pt x="814" y="1134"/>
                  <a:pt x="776" y="1134"/>
                </a:cubicBezTo>
                <a:cubicBezTo>
                  <a:pt x="722" y="1134"/>
                  <a:pt x="667" y="1158"/>
                  <a:pt x="632" y="1206"/>
                </a:cubicBezTo>
                <a:cubicBezTo>
                  <a:pt x="227" y="1742"/>
                  <a:pt x="1" y="2361"/>
                  <a:pt x="1" y="3028"/>
                </a:cubicBezTo>
                <a:cubicBezTo>
                  <a:pt x="1" y="4695"/>
                  <a:pt x="1358" y="6052"/>
                  <a:pt x="3025" y="6052"/>
                </a:cubicBezTo>
                <a:cubicBezTo>
                  <a:pt x="3930" y="6052"/>
                  <a:pt x="4775" y="5648"/>
                  <a:pt x="5347" y="4969"/>
                </a:cubicBezTo>
                <a:cubicBezTo>
                  <a:pt x="5787" y="4433"/>
                  <a:pt x="6049" y="3731"/>
                  <a:pt x="6049" y="3028"/>
                </a:cubicBezTo>
                <a:cubicBezTo>
                  <a:pt x="6066" y="1230"/>
                  <a:pt x="4580" y="1"/>
                  <a:pt x="30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6"/>
          <p:cNvSpPr/>
          <p:nvPr/>
        </p:nvSpPr>
        <p:spPr>
          <a:xfrm>
            <a:off x="7063013" y="1296072"/>
            <a:ext cx="145826" cy="120923"/>
          </a:xfrm>
          <a:custGeom>
            <a:avLst/>
            <a:gdLst/>
            <a:ahLst/>
            <a:cxnLst/>
            <a:rect l="l" t="t" r="r" b="b"/>
            <a:pathLst>
              <a:path w="4585" h="3802" extrusionOk="0">
                <a:moveTo>
                  <a:pt x="2060" y="0"/>
                </a:moveTo>
                <a:cubicBezTo>
                  <a:pt x="893" y="0"/>
                  <a:pt x="0" y="1060"/>
                  <a:pt x="191" y="2203"/>
                </a:cubicBezTo>
                <a:cubicBezTo>
                  <a:pt x="202" y="2301"/>
                  <a:pt x="282" y="2359"/>
                  <a:pt x="369" y="2359"/>
                </a:cubicBezTo>
                <a:cubicBezTo>
                  <a:pt x="377" y="2359"/>
                  <a:pt x="385" y="2359"/>
                  <a:pt x="393" y="2358"/>
                </a:cubicBezTo>
                <a:cubicBezTo>
                  <a:pt x="500" y="2346"/>
                  <a:pt x="560" y="2250"/>
                  <a:pt x="548" y="2143"/>
                </a:cubicBezTo>
                <a:cubicBezTo>
                  <a:pt x="377" y="1146"/>
                  <a:pt x="1184" y="350"/>
                  <a:pt x="2075" y="350"/>
                </a:cubicBezTo>
                <a:cubicBezTo>
                  <a:pt x="2428" y="350"/>
                  <a:pt x="2795" y="475"/>
                  <a:pt x="3120" y="762"/>
                </a:cubicBezTo>
                <a:cubicBezTo>
                  <a:pt x="3727" y="1334"/>
                  <a:pt x="3786" y="2310"/>
                  <a:pt x="3191" y="2941"/>
                </a:cubicBezTo>
                <a:cubicBezTo>
                  <a:pt x="2884" y="3270"/>
                  <a:pt x="2472" y="3430"/>
                  <a:pt x="2064" y="3430"/>
                </a:cubicBezTo>
                <a:cubicBezTo>
                  <a:pt x="1569" y="3430"/>
                  <a:pt x="1079" y="3195"/>
                  <a:pt x="786" y="2739"/>
                </a:cubicBezTo>
                <a:cubicBezTo>
                  <a:pt x="751" y="2690"/>
                  <a:pt x="700" y="2666"/>
                  <a:pt x="645" y="2666"/>
                </a:cubicBezTo>
                <a:cubicBezTo>
                  <a:pt x="606" y="2666"/>
                  <a:pt x="564" y="2678"/>
                  <a:pt x="524" y="2703"/>
                </a:cubicBezTo>
                <a:cubicBezTo>
                  <a:pt x="441" y="2762"/>
                  <a:pt x="429" y="2858"/>
                  <a:pt x="488" y="2953"/>
                </a:cubicBezTo>
                <a:cubicBezTo>
                  <a:pt x="859" y="3512"/>
                  <a:pt x="1464" y="3801"/>
                  <a:pt x="2073" y="3801"/>
                </a:cubicBezTo>
                <a:cubicBezTo>
                  <a:pt x="2579" y="3801"/>
                  <a:pt x="3087" y="3602"/>
                  <a:pt x="3465" y="3191"/>
                </a:cubicBezTo>
                <a:cubicBezTo>
                  <a:pt x="4584" y="1988"/>
                  <a:pt x="3715" y="0"/>
                  <a:pt x="20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6"/>
          <p:cNvSpPr/>
          <p:nvPr/>
        </p:nvSpPr>
        <p:spPr>
          <a:xfrm>
            <a:off x="7108812" y="1325301"/>
            <a:ext cx="54577" cy="45767"/>
          </a:xfrm>
          <a:custGeom>
            <a:avLst/>
            <a:gdLst/>
            <a:ahLst/>
            <a:cxnLst/>
            <a:rect l="l" t="t" r="r" b="b"/>
            <a:pathLst>
              <a:path w="1716" h="1439" extrusionOk="0">
                <a:moveTo>
                  <a:pt x="820" y="0"/>
                </a:moveTo>
                <a:cubicBezTo>
                  <a:pt x="805" y="0"/>
                  <a:pt x="790" y="3"/>
                  <a:pt x="775" y="10"/>
                </a:cubicBezTo>
                <a:cubicBezTo>
                  <a:pt x="203" y="129"/>
                  <a:pt x="1" y="831"/>
                  <a:pt x="394" y="1224"/>
                </a:cubicBezTo>
                <a:cubicBezTo>
                  <a:pt x="537" y="1367"/>
                  <a:pt x="724" y="1439"/>
                  <a:pt x="912" y="1439"/>
                </a:cubicBezTo>
                <a:cubicBezTo>
                  <a:pt x="1099" y="1439"/>
                  <a:pt x="1287" y="1367"/>
                  <a:pt x="1430" y="1224"/>
                </a:cubicBezTo>
                <a:cubicBezTo>
                  <a:pt x="1668" y="986"/>
                  <a:pt x="1715" y="665"/>
                  <a:pt x="1573" y="391"/>
                </a:cubicBezTo>
                <a:cubicBezTo>
                  <a:pt x="1546" y="329"/>
                  <a:pt x="1481" y="294"/>
                  <a:pt x="1410" y="294"/>
                </a:cubicBezTo>
                <a:cubicBezTo>
                  <a:pt x="1385" y="294"/>
                  <a:pt x="1359" y="298"/>
                  <a:pt x="1334" y="307"/>
                </a:cubicBezTo>
                <a:cubicBezTo>
                  <a:pt x="1251" y="343"/>
                  <a:pt x="1215" y="450"/>
                  <a:pt x="1251" y="546"/>
                </a:cubicBezTo>
                <a:cubicBezTo>
                  <a:pt x="1311" y="677"/>
                  <a:pt x="1287" y="843"/>
                  <a:pt x="1180" y="962"/>
                </a:cubicBezTo>
                <a:cubicBezTo>
                  <a:pt x="1102" y="1034"/>
                  <a:pt x="1007" y="1069"/>
                  <a:pt x="913" y="1069"/>
                </a:cubicBezTo>
                <a:cubicBezTo>
                  <a:pt x="820" y="1069"/>
                  <a:pt x="727" y="1034"/>
                  <a:pt x="656" y="962"/>
                </a:cubicBezTo>
                <a:cubicBezTo>
                  <a:pt x="441" y="748"/>
                  <a:pt x="561" y="391"/>
                  <a:pt x="846" y="343"/>
                </a:cubicBezTo>
                <a:cubicBezTo>
                  <a:pt x="953" y="331"/>
                  <a:pt x="1013" y="236"/>
                  <a:pt x="977" y="141"/>
                </a:cubicBezTo>
                <a:cubicBezTo>
                  <a:pt x="958" y="63"/>
                  <a:pt x="890" y="0"/>
                  <a:pt x="8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/>
          <p:nvPr/>
        </p:nvSpPr>
        <p:spPr>
          <a:xfrm>
            <a:off x="1720010" y="3222910"/>
            <a:ext cx="337069" cy="173655"/>
          </a:xfrm>
          <a:custGeom>
            <a:avLst/>
            <a:gdLst/>
            <a:ahLst/>
            <a:cxnLst/>
            <a:rect l="l" t="t" r="r" b="b"/>
            <a:pathLst>
              <a:path w="10598" h="5460" extrusionOk="0">
                <a:moveTo>
                  <a:pt x="5062" y="1"/>
                </a:moveTo>
                <a:cubicBezTo>
                  <a:pt x="3977" y="1"/>
                  <a:pt x="2891" y="303"/>
                  <a:pt x="1834" y="951"/>
                </a:cubicBezTo>
                <a:cubicBezTo>
                  <a:pt x="1001" y="1463"/>
                  <a:pt x="418" y="2058"/>
                  <a:pt x="156" y="2368"/>
                </a:cubicBezTo>
                <a:cubicBezTo>
                  <a:pt x="1" y="2546"/>
                  <a:pt x="1" y="2808"/>
                  <a:pt x="168" y="2987"/>
                </a:cubicBezTo>
                <a:cubicBezTo>
                  <a:pt x="1001" y="3844"/>
                  <a:pt x="1870" y="4475"/>
                  <a:pt x="2739" y="4892"/>
                </a:cubicBezTo>
                <a:cubicBezTo>
                  <a:pt x="2763" y="4916"/>
                  <a:pt x="2787" y="4916"/>
                  <a:pt x="2823" y="4916"/>
                </a:cubicBezTo>
                <a:cubicBezTo>
                  <a:pt x="2977" y="4916"/>
                  <a:pt x="3037" y="4689"/>
                  <a:pt x="2894" y="4618"/>
                </a:cubicBezTo>
                <a:cubicBezTo>
                  <a:pt x="2049" y="4213"/>
                  <a:pt x="1215" y="3582"/>
                  <a:pt x="406" y="2773"/>
                </a:cubicBezTo>
                <a:cubicBezTo>
                  <a:pt x="346" y="2713"/>
                  <a:pt x="346" y="2630"/>
                  <a:pt x="406" y="2570"/>
                </a:cubicBezTo>
                <a:cubicBezTo>
                  <a:pt x="799" y="2130"/>
                  <a:pt x="2061" y="868"/>
                  <a:pt x="3918" y="451"/>
                </a:cubicBezTo>
                <a:lnTo>
                  <a:pt x="3918" y="451"/>
                </a:lnTo>
                <a:cubicBezTo>
                  <a:pt x="3561" y="665"/>
                  <a:pt x="3263" y="963"/>
                  <a:pt x="3025" y="1320"/>
                </a:cubicBezTo>
                <a:cubicBezTo>
                  <a:pt x="2977" y="1403"/>
                  <a:pt x="3001" y="1487"/>
                  <a:pt x="3073" y="1534"/>
                </a:cubicBezTo>
                <a:cubicBezTo>
                  <a:pt x="3098" y="1551"/>
                  <a:pt x="3126" y="1559"/>
                  <a:pt x="3154" y="1559"/>
                </a:cubicBezTo>
                <a:cubicBezTo>
                  <a:pt x="3204" y="1559"/>
                  <a:pt x="3252" y="1533"/>
                  <a:pt x="3275" y="1487"/>
                </a:cubicBezTo>
                <a:cubicBezTo>
                  <a:pt x="3728" y="772"/>
                  <a:pt x="4490" y="367"/>
                  <a:pt x="5299" y="367"/>
                </a:cubicBezTo>
                <a:cubicBezTo>
                  <a:pt x="6609" y="367"/>
                  <a:pt x="7680" y="1439"/>
                  <a:pt x="7680" y="2749"/>
                </a:cubicBezTo>
                <a:cubicBezTo>
                  <a:pt x="7680" y="3820"/>
                  <a:pt x="6954" y="4773"/>
                  <a:pt x="5930" y="5047"/>
                </a:cubicBezTo>
                <a:cubicBezTo>
                  <a:pt x="5720" y="5103"/>
                  <a:pt x="5510" y="5130"/>
                  <a:pt x="5305" y="5130"/>
                </a:cubicBezTo>
                <a:cubicBezTo>
                  <a:pt x="4250" y="5130"/>
                  <a:pt x="3302" y="4424"/>
                  <a:pt x="3013" y="3368"/>
                </a:cubicBezTo>
                <a:cubicBezTo>
                  <a:pt x="2954" y="3154"/>
                  <a:pt x="2918" y="2951"/>
                  <a:pt x="2918" y="2737"/>
                </a:cubicBezTo>
                <a:cubicBezTo>
                  <a:pt x="2918" y="2487"/>
                  <a:pt x="2966" y="2249"/>
                  <a:pt x="3037" y="2011"/>
                </a:cubicBezTo>
                <a:cubicBezTo>
                  <a:pt x="3073" y="1915"/>
                  <a:pt x="3025" y="1844"/>
                  <a:pt x="2942" y="1820"/>
                </a:cubicBezTo>
                <a:cubicBezTo>
                  <a:pt x="2920" y="1812"/>
                  <a:pt x="2899" y="1808"/>
                  <a:pt x="2880" y="1808"/>
                </a:cubicBezTo>
                <a:cubicBezTo>
                  <a:pt x="2816" y="1808"/>
                  <a:pt x="2767" y="1851"/>
                  <a:pt x="2739" y="1915"/>
                </a:cubicBezTo>
                <a:cubicBezTo>
                  <a:pt x="2656" y="2189"/>
                  <a:pt x="2608" y="2475"/>
                  <a:pt x="2608" y="2737"/>
                </a:cubicBezTo>
                <a:cubicBezTo>
                  <a:pt x="2608" y="2975"/>
                  <a:pt x="2644" y="3213"/>
                  <a:pt x="2704" y="3439"/>
                </a:cubicBezTo>
                <a:cubicBezTo>
                  <a:pt x="2858" y="4058"/>
                  <a:pt x="3251" y="4582"/>
                  <a:pt x="3739" y="4928"/>
                </a:cubicBezTo>
                <a:cubicBezTo>
                  <a:pt x="3632" y="4892"/>
                  <a:pt x="3549" y="4868"/>
                  <a:pt x="3442" y="4820"/>
                </a:cubicBezTo>
                <a:cubicBezTo>
                  <a:pt x="3427" y="4816"/>
                  <a:pt x="3412" y="4813"/>
                  <a:pt x="3396" y="4813"/>
                </a:cubicBezTo>
                <a:cubicBezTo>
                  <a:pt x="3334" y="4813"/>
                  <a:pt x="3270" y="4849"/>
                  <a:pt x="3251" y="4916"/>
                </a:cubicBezTo>
                <a:cubicBezTo>
                  <a:pt x="3216" y="4987"/>
                  <a:pt x="3263" y="5070"/>
                  <a:pt x="3335" y="5106"/>
                </a:cubicBezTo>
                <a:cubicBezTo>
                  <a:pt x="3996" y="5346"/>
                  <a:pt x="4652" y="5460"/>
                  <a:pt x="5299" y="5460"/>
                </a:cubicBezTo>
                <a:cubicBezTo>
                  <a:pt x="6446" y="5460"/>
                  <a:pt x="7563" y="5103"/>
                  <a:pt x="8621" y="4463"/>
                </a:cubicBezTo>
                <a:cubicBezTo>
                  <a:pt x="9502" y="3927"/>
                  <a:pt x="10145" y="3308"/>
                  <a:pt x="10443" y="2975"/>
                </a:cubicBezTo>
                <a:cubicBezTo>
                  <a:pt x="10597" y="2808"/>
                  <a:pt x="10586" y="2511"/>
                  <a:pt x="10395" y="2356"/>
                </a:cubicBezTo>
                <a:cubicBezTo>
                  <a:pt x="10062" y="2058"/>
                  <a:pt x="9728" y="1784"/>
                  <a:pt x="9383" y="1546"/>
                </a:cubicBezTo>
                <a:cubicBezTo>
                  <a:pt x="9357" y="1529"/>
                  <a:pt x="9327" y="1521"/>
                  <a:pt x="9298" y="1521"/>
                </a:cubicBezTo>
                <a:cubicBezTo>
                  <a:pt x="9246" y="1521"/>
                  <a:pt x="9194" y="1544"/>
                  <a:pt x="9157" y="1582"/>
                </a:cubicBezTo>
                <a:cubicBezTo>
                  <a:pt x="9109" y="1653"/>
                  <a:pt x="9133" y="1737"/>
                  <a:pt x="9192" y="1796"/>
                </a:cubicBezTo>
                <a:cubicBezTo>
                  <a:pt x="9514" y="2034"/>
                  <a:pt x="9847" y="2296"/>
                  <a:pt x="10169" y="2594"/>
                </a:cubicBezTo>
                <a:cubicBezTo>
                  <a:pt x="10228" y="2653"/>
                  <a:pt x="10228" y="2737"/>
                  <a:pt x="10181" y="2796"/>
                </a:cubicBezTo>
                <a:cubicBezTo>
                  <a:pt x="9788" y="3225"/>
                  <a:pt x="8550" y="4439"/>
                  <a:pt x="6835" y="4939"/>
                </a:cubicBezTo>
                <a:cubicBezTo>
                  <a:pt x="8311" y="3904"/>
                  <a:pt x="8359" y="1737"/>
                  <a:pt x="6954" y="629"/>
                </a:cubicBezTo>
                <a:lnTo>
                  <a:pt x="6954" y="629"/>
                </a:lnTo>
                <a:cubicBezTo>
                  <a:pt x="7538" y="820"/>
                  <a:pt x="8121" y="1106"/>
                  <a:pt x="8692" y="1463"/>
                </a:cubicBezTo>
                <a:cubicBezTo>
                  <a:pt x="8722" y="1476"/>
                  <a:pt x="8752" y="1482"/>
                  <a:pt x="8780" y="1482"/>
                </a:cubicBezTo>
                <a:cubicBezTo>
                  <a:pt x="8831" y="1482"/>
                  <a:pt x="8876" y="1461"/>
                  <a:pt x="8907" y="1415"/>
                </a:cubicBezTo>
                <a:cubicBezTo>
                  <a:pt x="8954" y="1344"/>
                  <a:pt x="8931" y="1249"/>
                  <a:pt x="8859" y="1201"/>
                </a:cubicBezTo>
                <a:cubicBezTo>
                  <a:pt x="7632" y="426"/>
                  <a:pt x="6348" y="1"/>
                  <a:pt x="506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6"/>
          <p:cNvSpPr/>
          <p:nvPr/>
        </p:nvSpPr>
        <p:spPr>
          <a:xfrm>
            <a:off x="1851809" y="3279269"/>
            <a:ext cx="76141" cy="61479"/>
          </a:xfrm>
          <a:custGeom>
            <a:avLst/>
            <a:gdLst/>
            <a:ahLst/>
            <a:cxnLst/>
            <a:rect l="l" t="t" r="r" b="b"/>
            <a:pathLst>
              <a:path w="2394" h="1933" extrusionOk="0">
                <a:moveTo>
                  <a:pt x="1143" y="0"/>
                </a:moveTo>
                <a:cubicBezTo>
                  <a:pt x="465" y="0"/>
                  <a:pt x="0" y="679"/>
                  <a:pt x="238" y="1322"/>
                </a:cubicBezTo>
                <a:cubicBezTo>
                  <a:pt x="258" y="1381"/>
                  <a:pt x="326" y="1423"/>
                  <a:pt x="396" y="1423"/>
                </a:cubicBezTo>
                <a:cubicBezTo>
                  <a:pt x="411" y="1423"/>
                  <a:pt x="426" y="1421"/>
                  <a:pt x="441" y="1417"/>
                </a:cubicBezTo>
                <a:cubicBezTo>
                  <a:pt x="524" y="1382"/>
                  <a:pt x="560" y="1298"/>
                  <a:pt x="536" y="1203"/>
                </a:cubicBezTo>
                <a:cubicBezTo>
                  <a:pt x="354" y="738"/>
                  <a:pt x="729" y="308"/>
                  <a:pt x="1156" y="308"/>
                </a:cubicBezTo>
                <a:cubicBezTo>
                  <a:pt x="1287" y="308"/>
                  <a:pt x="1422" y="349"/>
                  <a:pt x="1548" y="441"/>
                </a:cubicBezTo>
                <a:cubicBezTo>
                  <a:pt x="2036" y="822"/>
                  <a:pt x="1774" y="1620"/>
                  <a:pt x="1143" y="1620"/>
                </a:cubicBezTo>
                <a:cubicBezTo>
                  <a:pt x="1048" y="1620"/>
                  <a:pt x="953" y="1608"/>
                  <a:pt x="881" y="1560"/>
                </a:cubicBezTo>
                <a:cubicBezTo>
                  <a:pt x="860" y="1554"/>
                  <a:pt x="840" y="1551"/>
                  <a:pt x="819" y="1551"/>
                </a:cubicBezTo>
                <a:cubicBezTo>
                  <a:pt x="759" y="1551"/>
                  <a:pt x="703" y="1578"/>
                  <a:pt x="667" y="1632"/>
                </a:cubicBezTo>
                <a:cubicBezTo>
                  <a:pt x="643" y="1715"/>
                  <a:pt x="667" y="1798"/>
                  <a:pt x="738" y="1846"/>
                </a:cubicBezTo>
                <a:cubicBezTo>
                  <a:pt x="869" y="1904"/>
                  <a:pt x="1009" y="1933"/>
                  <a:pt x="1148" y="1933"/>
                </a:cubicBezTo>
                <a:cubicBezTo>
                  <a:pt x="1438" y="1933"/>
                  <a:pt x="1724" y="1806"/>
                  <a:pt x="1917" y="1548"/>
                </a:cubicBezTo>
                <a:cubicBezTo>
                  <a:pt x="2393" y="917"/>
                  <a:pt x="1965" y="0"/>
                  <a:pt x="11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6"/>
          <p:cNvSpPr/>
          <p:nvPr/>
        </p:nvSpPr>
        <p:spPr>
          <a:xfrm>
            <a:off x="1897990" y="3250454"/>
            <a:ext cx="46626" cy="39088"/>
          </a:xfrm>
          <a:custGeom>
            <a:avLst/>
            <a:gdLst/>
            <a:ahLst/>
            <a:cxnLst/>
            <a:rect l="l" t="t" r="r" b="b"/>
            <a:pathLst>
              <a:path w="1466" h="1229" extrusionOk="0">
                <a:moveTo>
                  <a:pt x="782" y="310"/>
                </a:moveTo>
                <a:cubicBezTo>
                  <a:pt x="917" y="310"/>
                  <a:pt x="1054" y="400"/>
                  <a:pt x="1096" y="549"/>
                </a:cubicBezTo>
                <a:cubicBezTo>
                  <a:pt x="1120" y="716"/>
                  <a:pt x="1013" y="871"/>
                  <a:pt x="858" y="906"/>
                </a:cubicBezTo>
                <a:cubicBezTo>
                  <a:pt x="834" y="912"/>
                  <a:pt x="810" y="914"/>
                  <a:pt x="788" y="914"/>
                </a:cubicBezTo>
                <a:cubicBezTo>
                  <a:pt x="553" y="914"/>
                  <a:pt x="406" y="648"/>
                  <a:pt x="537" y="442"/>
                </a:cubicBezTo>
                <a:cubicBezTo>
                  <a:pt x="599" y="351"/>
                  <a:pt x="690" y="310"/>
                  <a:pt x="782" y="310"/>
                </a:cubicBezTo>
                <a:close/>
                <a:moveTo>
                  <a:pt x="791" y="1"/>
                </a:moveTo>
                <a:cubicBezTo>
                  <a:pt x="598" y="1"/>
                  <a:pt x="403" y="88"/>
                  <a:pt x="275" y="275"/>
                </a:cubicBezTo>
                <a:cubicBezTo>
                  <a:pt x="1" y="692"/>
                  <a:pt x="321" y="1229"/>
                  <a:pt x="792" y="1229"/>
                </a:cubicBezTo>
                <a:cubicBezTo>
                  <a:pt x="833" y="1229"/>
                  <a:pt x="875" y="1225"/>
                  <a:pt x="918" y="1216"/>
                </a:cubicBezTo>
                <a:cubicBezTo>
                  <a:pt x="1251" y="1145"/>
                  <a:pt x="1465" y="811"/>
                  <a:pt x="1394" y="490"/>
                </a:cubicBezTo>
                <a:cubicBezTo>
                  <a:pt x="1331" y="176"/>
                  <a:pt x="1064" y="1"/>
                  <a:pt x="79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6"/>
          <p:cNvSpPr/>
          <p:nvPr/>
        </p:nvSpPr>
        <p:spPr>
          <a:xfrm>
            <a:off x="1883614" y="3158474"/>
            <a:ext cx="9860" cy="42046"/>
          </a:xfrm>
          <a:custGeom>
            <a:avLst/>
            <a:gdLst/>
            <a:ahLst/>
            <a:cxnLst/>
            <a:rect l="l" t="t" r="r" b="b"/>
            <a:pathLst>
              <a:path w="310" h="1322" extrusionOk="0">
                <a:moveTo>
                  <a:pt x="143" y="0"/>
                </a:moveTo>
                <a:cubicBezTo>
                  <a:pt x="60" y="0"/>
                  <a:pt x="0" y="72"/>
                  <a:pt x="0" y="155"/>
                </a:cubicBezTo>
                <a:lnTo>
                  <a:pt x="0" y="1179"/>
                </a:lnTo>
                <a:cubicBezTo>
                  <a:pt x="0" y="1262"/>
                  <a:pt x="72" y="1322"/>
                  <a:pt x="143" y="1322"/>
                </a:cubicBezTo>
                <a:cubicBezTo>
                  <a:pt x="238" y="1322"/>
                  <a:pt x="298" y="1250"/>
                  <a:pt x="298" y="1179"/>
                </a:cubicBezTo>
                <a:lnTo>
                  <a:pt x="298" y="155"/>
                </a:lnTo>
                <a:cubicBezTo>
                  <a:pt x="310" y="72"/>
                  <a:pt x="238" y="0"/>
                  <a:pt x="1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6"/>
          <p:cNvSpPr/>
          <p:nvPr/>
        </p:nvSpPr>
        <p:spPr>
          <a:xfrm>
            <a:off x="1807123" y="3171895"/>
            <a:ext cx="22359" cy="40742"/>
          </a:xfrm>
          <a:custGeom>
            <a:avLst/>
            <a:gdLst/>
            <a:ahLst/>
            <a:cxnLst/>
            <a:rect l="l" t="t" r="r" b="b"/>
            <a:pathLst>
              <a:path w="703" h="1281" extrusionOk="0">
                <a:moveTo>
                  <a:pt x="163" y="1"/>
                </a:moveTo>
                <a:cubicBezTo>
                  <a:pt x="149" y="1"/>
                  <a:pt x="134" y="3"/>
                  <a:pt x="119" y="7"/>
                </a:cubicBezTo>
                <a:cubicBezTo>
                  <a:pt x="48" y="43"/>
                  <a:pt x="0" y="126"/>
                  <a:pt x="36" y="209"/>
                </a:cubicBezTo>
                <a:lnTo>
                  <a:pt x="393" y="1174"/>
                </a:lnTo>
                <a:cubicBezTo>
                  <a:pt x="417" y="1233"/>
                  <a:pt x="477" y="1281"/>
                  <a:pt x="536" y="1281"/>
                </a:cubicBezTo>
                <a:cubicBezTo>
                  <a:pt x="631" y="1281"/>
                  <a:pt x="703" y="1174"/>
                  <a:pt x="679" y="1067"/>
                </a:cubicBezTo>
                <a:lnTo>
                  <a:pt x="322" y="102"/>
                </a:lnTo>
                <a:cubicBezTo>
                  <a:pt x="292" y="43"/>
                  <a:pt x="231" y="1"/>
                  <a:pt x="16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6"/>
          <p:cNvSpPr/>
          <p:nvPr/>
        </p:nvSpPr>
        <p:spPr>
          <a:xfrm>
            <a:off x="1736675" y="3204559"/>
            <a:ext cx="32600" cy="35367"/>
          </a:xfrm>
          <a:custGeom>
            <a:avLst/>
            <a:gdLst/>
            <a:ahLst/>
            <a:cxnLst/>
            <a:rect l="l" t="t" r="r" b="b"/>
            <a:pathLst>
              <a:path w="1025" h="1112" extrusionOk="0">
                <a:moveTo>
                  <a:pt x="183" y="0"/>
                </a:moveTo>
                <a:cubicBezTo>
                  <a:pt x="147" y="0"/>
                  <a:pt x="110" y="13"/>
                  <a:pt x="72" y="40"/>
                </a:cubicBezTo>
                <a:cubicBezTo>
                  <a:pt x="13" y="99"/>
                  <a:pt x="1" y="194"/>
                  <a:pt x="60" y="266"/>
                </a:cubicBezTo>
                <a:lnTo>
                  <a:pt x="715" y="1052"/>
                </a:lnTo>
                <a:cubicBezTo>
                  <a:pt x="751" y="1087"/>
                  <a:pt x="787" y="1111"/>
                  <a:pt x="834" y="1111"/>
                </a:cubicBezTo>
                <a:cubicBezTo>
                  <a:pt x="953" y="1099"/>
                  <a:pt x="1025" y="944"/>
                  <a:pt x="953" y="849"/>
                </a:cubicBezTo>
                <a:lnTo>
                  <a:pt x="298" y="51"/>
                </a:lnTo>
                <a:cubicBezTo>
                  <a:pt x="266" y="19"/>
                  <a:pt x="226" y="0"/>
                  <a:pt x="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2006668" y="3207580"/>
            <a:ext cx="32218" cy="34954"/>
          </a:xfrm>
          <a:custGeom>
            <a:avLst/>
            <a:gdLst/>
            <a:ahLst/>
            <a:cxnLst/>
            <a:rect l="l" t="t" r="r" b="b"/>
            <a:pathLst>
              <a:path w="1013" h="1099" extrusionOk="0">
                <a:moveTo>
                  <a:pt x="834" y="1"/>
                </a:moveTo>
                <a:cubicBezTo>
                  <a:pt x="791" y="1"/>
                  <a:pt x="748" y="19"/>
                  <a:pt x="715" y="52"/>
                </a:cubicBezTo>
                <a:lnTo>
                  <a:pt x="60" y="838"/>
                </a:lnTo>
                <a:cubicBezTo>
                  <a:pt x="1" y="897"/>
                  <a:pt x="13" y="1004"/>
                  <a:pt x="72" y="1064"/>
                </a:cubicBezTo>
                <a:cubicBezTo>
                  <a:pt x="96" y="1088"/>
                  <a:pt x="128" y="1098"/>
                  <a:pt x="161" y="1098"/>
                </a:cubicBezTo>
                <a:cubicBezTo>
                  <a:pt x="211" y="1098"/>
                  <a:pt x="263" y="1075"/>
                  <a:pt x="299" y="1040"/>
                </a:cubicBezTo>
                <a:lnTo>
                  <a:pt x="953" y="254"/>
                </a:lnTo>
                <a:cubicBezTo>
                  <a:pt x="1013" y="183"/>
                  <a:pt x="1013" y="76"/>
                  <a:pt x="930" y="40"/>
                </a:cubicBezTo>
                <a:cubicBezTo>
                  <a:pt x="903" y="13"/>
                  <a:pt x="869" y="1"/>
                  <a:pt x="83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1947224" y="3171895"/>
            <a:ext cx="22391" cy="40742"/>
          </a:xfrm>
          <a:custGeom>
            <a:avLst/>
            <a:gdLst/>
            <a:ahLst/>
            <a:cxnLst/>
            <a:rect l="l" t="t" r="r" b="b"/>
            <a:pathLst>
              <a:path w="704" h="1281" extrusionOk="0">
                <a:moveTo>
                  <a:pt x="544" y="1"/>
                </a:moveTo>
                <a:cubicBezTo>
                  <a:pt x="481" y="1"/>
                  <a:pt x="413" y="43"/>
                  <a:pt x="394" y="102"/>
                </a:cubicBezTo>
                <a:lnTo>
                  <a:pt x="36" y="1067"/>
                </a:lnTo>
                <a:cubicBezTo>
                  <a:pt x="1" y="1174"/>
                  <a:pt x="84" y="1281"/>
                  <a:pt x="179" y="1281"/>
                </a:cubicBezTo>
                <a:cubicBezTo>
                  <a:pt x="239" y="1281"/>
                  <a:pt x="298" y="1233"/>
                  <a:pt x="334" y="1174"/>
                </a:cubicBezTo>
                <a:lnTo>
                  <a:pt x="691" y="209"/>
                </a:lnTo>
                <a:cubicBezTo>
                  <a:pt x="703" y="126"/>
                  <a:pt x="655" y="43"/>
                  <a:pt x="584" y="7"/>
                </a:cubicBezTo>
                <a:cubicBezTo>
                  <a:pt x="571" y="3"/>
                  <a:pt x="558" y="1"/>
                  <a:pt x="5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1882088" y="3418988"/>
            <a:ext cx="9891" cy="42078"/>
          </a:xfrm>
          <a:custGeom>
            <a:avLst/>
            <a:gdLst/>
            <a:ahLst/>
            <a:cxnLst/>
            <a:rect l="l" t="t" r="r" b="b"/>
            <a:pathLst>
              <a:path w="311" h="1323" extrusionOk="0">
                <a:moveTo>
                  <a:pt x="144" y="1"/>
                </a:moveTo>
                <a:cubicBezTo>
                  <a:pt x="60" y="1"/>
                  <a:pt x="1" y="72"/>
                  <a:pt x="1" y="144"/>
                </a:cubicBezTo>
                <a:lnTo>
                  <a:pt x="1" y="1168"/>
                </a:lnTo>
                <a:cubicBezTo>
                  <a:pt x="1" y="1263"/>
                  <a:pt x="72" y="1322"/>
                  <a:pt x="144" y="1322"/>
                </a:cubicBezTo>
                <a:cubicBezTo>
                  <a:pt x="239" y="1322"/>
                  <a:pt x="298" y="1251"/>
                  <a:pt x="298" y="1168"/>
                </a:cubicBezTo>
                <a:lnTo>
                  <a:pt x="298" y="144"/>
                </a:lnTo>
                <a:cubicBezTo>
                  <a:pt x="310" y="72"/>
                  <a:pt x="239" y="1"/>
                  <a:pt x="1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6"/>
          <p:cNvSpPr/>
          <p:nvPr/>
        </p:nvSpPr>
        <p:spPr>
          <a:xfrm>
            <a:off x="1946079" y="3408175"/>
            <a:ext cx="22009" cy="40233"/>
          </a:xfrm>
          <a:custGeom>
            <a:avLst/>
            <a:gdLst/>
            <a:ahLst/>
            <a:cxnLst/>
            <a:rect l="l" t="t" r="r" b="b"/>
            <a:pathLst>
              <a:path w="692" h="1265" extrusionOk="0">
                <a:moveTo>
                  <a:pt x="165" y="0"/>
                </a:moveTo>
                <a:cubicBezTo>
                  <a:pt x="150" y="0"/>
                  <a:pt x="135" y="3"/>
                  <a:pt x="120" y="7"/>
                </a:cubicBezTo>
                <a:cubicBezTo>
                  <a:pt x="37" y="43"/>
                  <a:pt x="1" y="126"/>
                  <a:pt x="25" y="198"/>
                </a:cubicBezTo>
                <a:lnTo>
                  <a:pt x="382" y="1174"/>
                </a:lnTo>
                <a:cubicBezTo>
                  <a:pt x="410" y="1231"/>
                  <a:pt x="468" y="1265"/>
                  <a:pt x="527" y="1265"/>
                </a:cubicBezTo>
                <a:cubicBezTo>
                  <a:pt x="542" y="1265"/>
                  <a:pt x="557" y="1263"/>
                  <a:pt x="572" y="1258"/>
                </a:cubicBezTo>
                <a:cubicBezTo>
                  <a:pt x="656" y="1234"/>
                  <a:pt x="691" y="1139"/>
                  <a:pt x="668" y="1067"/>
                </a:cubicBezTo>
                <a:lnTo>
                  <a:pt x="310" y="103"/>
                </a:lnTo>
                <a:cubicBezTo>
                  <a:pt x="282" y="36"/>
                  <a:pt x="223" y="0"/>
                  <a:pt x="1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"/>
          <p:cNvSpPr/>
          <p:nvPr/>
        </p:nvSpPr>
        <p:spPr>
          <a:xfrm>
            <a:off x="2006668" y="3380631"/>
            <a:ext cx="32982" cy="35367"/>
          </a:xfrm>
          <a:custGeom>
            <a:avLst/>
            <a:gdLst/>
            <a:ahLst/>
            <a:cxnLst/>
            <a:rect l="l" t="t" r="r" b="b"/>
            <a:pathLst>
              <a:path w="1037" h="1112" extrusionOk="0">
                <a:moveTo>
                  <a:pt x="178" y="1"/>
                </a:moveTo>
                <a:cubicBezTo>
                  <a:pt x="142" y="1"/>
                  <a:pt x="104" y="13"/>
                  <a:pt x="72" y="40"/>
                </a:cubicBezTo>
                <a:cubicBezTo>
                  <a:pt x="13" y="100"/>
                  <a:pt x="1" y="195"/>
                  <a:pt x="60" y="266"/>
                </a:cubicBezTo>
                <a:lnTo>
                  <a:pt x="715" y="1052"/>
                </a:lnTo>
                <a:cubicBezTo>
                  <a:pt x="739" y="1088"/>
                  <a:pt x="787" y="1112"/>
                  <a:pt x="834" y="1112"/>
                </a:cubicBezTo>
                <a:cubicBezTo>
                  <a:pt x="965" y="1100"/>
                  <a:pt x="1037" y="945"/>
                  <a:pt x="953" y="850"/>
                </a:cubicBezTo>
                <a:lnTo>
                  <a:pt x="299" y="52"/>
                </a:lnTo>
                <a:cubicBezTo>
                  <a:pt x="266" y="19"/>
                  <a:pt x="222" y="1"/>
                  <a:pt x="17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6"/>
          <p:cNvSpPr/>
          <p:nvPr/>
        </p:nvSpPr>
        <p:spPr>
          <a:xfrm>
            <a:off x="1736294" y="3377992"/>
            <a:ext cx="32218" cy="34954"/>
          </a:xfrm>
          <a:custGeom>
            <a:avLst/>
            <a:gdLst/>
            <a:ahLst/>
            <a:cxnLst/>
            <a:rect l="l" t="t" r="r" b="b"/>
            <a:pathLst>
              <a:path w="1013" h="1099" extrusionOk="0">
                <a:moveTo>
                  <a:pt x="841" y="0"/>
                </a:moveTo>
                <a:cubicBezTo>
                  <a:pt x="795" y="0"/>
                  <a:pt x="748" y="19"/>
                  <a:pt x="715" y="52"/>
                </a:cubicBezTo>
                <a:lnTo>
                  <a:pt x="60" y="837"/>
                </a:lnTo>
                <a:cubicBezTo>
                  <a:pt x="1" y="897"/>
                  <a:pt x="13" y="1004"/>
                  <a:pt x="72" y="1064"/>
                </a:cubicBezTo>
                <a:cubicBezTo>
                  <a:pt x="96" y="1088"/>
                  <a:pt x="128" y="1098"/>
                  <a:pt x="161" y="1098"/>
                </a:cubicBezTo>
                <a:cubicBezTo>
                  <a:pt x="211" y="1098"/>
                  <a:pt x="263" y="1075"/>
                  <a:pt x="298" y="1040"/>
                </a:cubicBezTo>
                <a:lnTo>
                  <a:pt x="953" y="254"/>
                </a:lnTo>
                <a:cubicBezTo>
                  <a:pt x="1013" y="183"/>
                  <a:pt x="1013" y="99"/>
                  <a:pt x="941" y="40"/>
                </a:cubicBezTo>
                <a:cubicBezTo>
                  <a:pt x="915" y="13"/>
                  <a:pt x="878" y="0"/>
                  <a:pt x="8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1805215" y="3407634"/>
            <a:ext cx="22772" cy="40392"/>
          </a:xfrm>
          <a:custGeom>
            <a:avLst/>
            <a:gdLst/>
            <a:ahLst/>
            <a:cxnLst/>
            <a:rect l="l" t="t" r="r" b="b"/>
            <a:pathLst>
              <a:path w="716" h="1270" extrusionOk="0">
                <a:moveTo>
                  <a:pt x="531" y="0"/>
                </a:moveTo>
                <a:cubicBezTo>
                  <a:pt x="472" y="0"/>
                  <a:pt x="412" y="41"/>
                  <a:pt x="394" y="96"/>
                </a:cubicBezTo>
                <a:lnTo>
                  <a:pt x="36" y="1072"/>
                </a:lnTo>
                <a:cubicBezTo>
                  <a:pt x="1" y="1144"/>
                  <a:pt x="48" y="1227"/>
                  <a:pt x="120" y="1263"/>
                </a:cubicBezTo>
                <a:cubicBezTo>
                  <a:pt x="137" y="1268"/>
                  <a:pt x="154" y="1270"/>
                  <a:pt x="170" y="1270"/>
                </a:cubicBezTo>
                <a:cubicBezTo>
                  <a:pt x="235" y="1270"/>
                  <a:pt x="294" y="1234"/>
                  <a:pt x="322" y="1167"/>
                </a:cubicBezTo>
                <a:lnTo>
                  <a:pt x="679" y="203"/>
                </a:lnTo>
                <a:cubicBezTo>
                  <a:pt x="715" y="132"/>
                  <a:pt x="679" y="36"/>
                  <a:pt x="584" y="13"/>
                </a:cubicBezTo>
                <a:cubicBezTo>
                  <a:pt x="567" y="4"/>
                  <a:pt x="549" y="0"/>
                  <a:pt x="53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4304330" y="3153941"/>
            <a:ext cx="363563" cy="311657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6"/>
          <p:cNvSpPr/>
          <p:nvPr/>
        </p:nvSpPr>
        <p:spPr>
          <a:xfrm>
            <a:off x="6958682" y="3217989"/>
            <a:ext cx="265284" cy="259587"/>
          </a:xfrm>
          <a:custGeom>
            <a:avLst/>
            <a:gdLst/>
            <a:ahLst/>
            <a:cxnLst/>
            <a:rect l="l" t="t" r="r" b="b"/>
            <a:pathLst>
              <a:path w="8847" h="8657" extrusionOk="0">
                <a:moveTo>
                  <a:pt x="167" y="1"/>
                </a:moveTo>
                <a:cubicBezTo>
                  <a:pt x="84" y="1"/>
                  <a:pt x="1" y="84"/>
                  <a:pt x="1" y="168"/>
                </a:cubicBezTo>
                <a:lnTo>
                  <a:pt x="1" y="8085"/>
                </a:lnTo>
                <a:cubicBezTo>
                  <a:pt x="1" y="8395"/>
                  <a:pt x="262" y="8657"/>
                  <a:pt x="572" y="8657"/>
                </a:cubicBezTo>
                <a:lnTo>
                  <a:pt x="8680" y="8657"/>
                </a:lnTo>
                <a:cubicBezTo>
                  <a:pt x="8775" y="8657"/>
                  <a:pt x="8847" y="8573"/>
                  <a:pt x="8847" y="8490"/>
                </a:cubicBezTo>
                <a:cubicBezTo>
                  <a:pt x="8835" y="8395"/>
                  <a:pt x="8764" y="8323"/>
                  <a:pt x="8668" y="8323"/>
                </a:cubicBezTo>
                <a:lnTo>
                  <a:pt x="560" y="8323"/>
                </a:lnTo>
                <a:cubicBezTo>
                  <a:pt x="429" y="8323"/>
                  <a:pt x="334" y="8216"/>
                  <a:pt x="334" y="8097"/>
                </a:cubicBezTo>
                <a:lnTo>
                  <a:pt x="334" y="168"/>
                </a:lnTo>
                <a:cubicBezTo>
                  <a:pt x="334" y="84"/>
                  <a:pt x="262" y="1"/>
                  <a:pt x="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6"/>
          <p:cNvSpPr/>
          <p:nvPr/>
        </p:nvSpPr>
        <p:spPr>
          <a:xfrm>
            <a:off x="6958322" y="3141255"/>
            <a:ext cx="337070" cy="337040"/>
          </a:xfrm>
          <a:custGeom>
            <a:avLst/>
            <a:gdLst/>
            <a:ahLst/>
            <a:cxnLst/>
            <a:rect l="l" t="t" r="r" b="b"/>
            <a:pathLst>
              <a:path w="11241" h="11240" extrusionOk="0">
                <a:moveTo>
                  <a:pt x="572" y="0"/>
                </a:moveTo>
                <a:cubicBezTo>
                  <a:pt x="251" y="0"/>
                  <a:pt x="1" y="262"/>
                  <a:pt x="1" y="572"/>
                </a:cubicBezTo>
                <a:lnTo>
                  <a:pt x="1" y="2060"/>
                </a:lnTo>
                <a:cubicBezTo>
                  <a:pt x="1" y="2143"/>
                  <a:pt x="72" y="2215"/>
                  <a:pt x="167" y="2215"/>
                </a:cubicBezTo>
                <a:cubicBezTo>
                  <a:pt x="263" y="2215"/>
                  <a:pt x="334" y="2143"/>
                  <a:pt x="334" y="2060"/>
                </a:cubicBezTo>
                <a:lnTo>
                  <a:pt x="334" y="572"/>
                </a:lnTo>
                <a:cubicBezTo>
                  <a:pt x="334" y="417"/>
                  <a:pt x="453" y="333"/>
                  <a:pt x="572" y="333"/>
                </a:cubicBezTo>
                <a:cubicBezTo>
                  <a:pt x="620" y="333"/>
                  <a:pt x="679" y="345"/>
                  <a:pt x="739" y="405"/>
                </a:cubicBezTo>
                <a:lnTo>
                  <a:pt x="1048" y="714"/>
                </a:lnTo>
                <a:lnTo>
                  <a:pt x="596" y="1167"/>
                </a:lnTo>
                <a:cubicBezTo>
                  <a:pt x="501" y="1262"/>
                  <a:pt x="572" y="1441"/>
                  <a:pt x="715" y="1441"/>
                </a:cubicBezTo>
                <a:cubicBezTo>
                  <a:pt x="834" y="1441"/>
                  <a:pt x="858" y="1357"/>
                  <a:pt x="1286" y="953"/>
                </a:cubicBezTo>
                <a:lnTo>
                  <a:pt x="1822" y="1488"/>
                </a:lnTo>
                <a:lnTo>
                  <a:pt x="1644" y="1667"/>
                </a:lnTo>
                <a:cubicBezTo>
                  <a:pt x="1584" y="1726"/>
                  <a:pt x="1584" y="1834"/>
                  <a:pt x="1644" y="1905"/>
                </a:cubicBezTo>
                <a:cubicBezTo>
                  <a:pt x="1673" y="1935"/>
                  <a:pt x="1715" y="1950"/>
                  <a:pt x="1758" y="1950"/>
                </a:cubicBezTo>
                <a:cubicBezTo>
                  <a:pt x="1801" y="1950"/>
                  <a:pt x="1846" y="1935"/>
                  <a:pt x="1882" y="1905"/>
                </a:cubicBezTo>
                <a:lnTo>
                  <a:pt x="2060" y="1726"/>
                </a:lnTo>
                <a:lnTo>
                  <a:pt x="2596" y="2262"/>
                </a:lnTo>
                <a:lnTo>
                  <a:pt x="2144" y="2715"/>
                </a:lnTo>
                <a:cubicBezTo>
                  <a:pt x="2084" y="2774"/>
                  <a:pt x="2084" y="2881"/>
                  <a:pt x="2144" y="2953"/>
                </a:cubicBezTo>
                <a:cubicBezTo>
                  <a:pt x="2173" y="2983"/>
                  <a:pt x="2215" y="2997"/>
                  <a:pt x="2258" y="2997"/>
                </a:cubicBezTo>
                <a:cubicBezTo>
                  <a:pt x="2301" y="2997"/>
                  <a:pt x="2346" y="2983"/>
                  <a:pt x="2382" y="2953"/>
                </a:cubicBezTo>
                <a:lnTo>
                  <a:pt x="2834" y="2500"/>
                </a:lnTo>
                <a:lnTo>
                  <a:pt x="3370" y="3036"/>
                </a:lnTo>
                <a:lnTo>
                  <a:pt x="3191" y="3215"/>
                </a:lnTo>
                <a:cubicBezTo>
                  <a:pt x="3132" y="3274"/>
                  <a:pt x="3132" y="3381"/>
                  <a:pt x="3191" y="3453"/>
                </a:cubicBezTo>
                <a:cubicBezTo>
                  <a:pt x="3221" y="3483"/>
                  <a:pt x="3263" y="3498"/>
                  <a:pt x="3306" y="3498"/>
                </a:cubicBezTo>
                <a:cubicBezTo>
                  <a:pt x="3349" y="3498"/>
                  <a:pt x="3394" y="3483"/>
                  <a:pt x="3430" y="3453"/>
                </a:cubicBezTo>
                <a:lnTo>
                  <a:pt x="3608" y="3274"/>
                </a:lnTo>
                <a:lnTo>
                  <a:pt x="4144" y="3810"/>
                </a:lnTo>
                <a:lnTo>
                  <a:pt x="3692" y="4262"/>
                </a:lnTo>
                <a:cubicBezTo>
                  <a:pt x="3632" y="4322"/>
                  <a:pt x="3632" y="4429"/>
                  <a:pt x="3692" y="4501"/>
                </a:cubicBezTo>
                <a:cubicBezTo>
                  <a:pt x="3721" y="4530"/>
                  <a:pt x="3763" y="4545"/>
                  <a:pt x="3806" y="4545"/>
                </a:cubicBezTo>
                <a:cubicBezTo>
                  <a:pt x="3849" y="4545"/>
                  <a:pt x="3894" y="4530"/>
                  <a:pt x="3930" y="4501"/>
                </a:cubicBezTo>
                <a:lnTo>
                  <a:pt x="4382" y="4048"/>
                </a:lnTo>
                <a:lnTo>
                  <a:pt x="4918" y="4584"/>
                </a:lnTo>
                <a:lnTo>
                  <a:pt x="4739" y="4763"/>
                </a:lnTo>
                <a:cubicBezTo>
                  <a:pt x="4680" y="4822"/>
                  <a:pt x="4680" y="4929"/>
                  <a:pt x="4739" y="5001"/>
                </a:cubicBezTo>
                <a:cubicBezTo>
                  <a:pt x="4769" y="5030"/>
                  <a:pt x="4811" y="5045"/>
                  <a:pt x="4854" y="5045"/>
                </a:cubicBezTo>
                <a:cubicBezTo>
                  <a:pt x="4897" y="5045"/>
                  <a:pt x="4942" y="5030"/>
                  <a:pt x="4977" y="5001"/>
                </a:cubicBezTo>
                <a:lnTo>
                  <a:pt x="5156" y="4822"/>
                </a:lnTo>
                <a:lnTo>
                  <a:pt x="5692" y="5358"/>
                </a:lnTo>
                <a:lnTo>
                  <a:pt x="5239" y="5810"/>
                </a:lnTo>
                <a:cubicBezTo>
                  <a:pt x="5180" y="5870"/>
                  <a:pt x="5180" y="5977"/>
                  <a:pt x="5239" y="6048"/>
                </a:cubicBezTo>
                <a:cubicBezTo>
                  <a:pt x="5269" y="6078"/>
                  <a:pt x="5311" y="6093"/>
                  <a:pt x="5354" y="6093"/>
                </a:cubicBezTo>
                <a:cubicBezTo>
                  <a:pt x="5397" y="6093"/>
                  <a:pt x="5442" y="6078"/>
                  <a:pt x="5477" y="6048"/>
                </a:cubicBezTo>
                <a:lnTo>
                  <a:pt x="5930" y="5596"/>
                </a:lnTo>
                <a:lnTo>
                  <a:pt x="6466" y="6132"/>
                </a:lnTo>
                <a:lnTo>
                  <a:pt x="6287" y="6310"/>
                </a:lnTo>
                <a:cubicBezTo>
                  <a:pt x="6228" y="6370"/>
                  <a:pt x="6228" y="6477"/>
                  <a:pt x="6287" y="6548"/>
                </a:cubicBezTo>
                <a:cubicBezTo>
                  <a:pt x="6317" y="6578"/>
                  <a:pt x="6359" y="6593"/>
                  <a:pt x="6402" y="6593"/>
                </a:cubicBezTo>
                <a:cubicBezTo>
                  <a:pt x="6445" y="6593"/>
                  <a:pt x="6490" y="6578"/>
                  <a:pt x="6525" y="6548"/>
                </a:cubicBezTo>
                <a:lnTo>
                  <a:pt x="6704" y="6370"/>
                </a:lnTo>
                <a:lnTo>
                  <a:pt x="7240" y="6906"/>
                </a:lnTo>
                <a:lnTo>
                  <a:pt x="6787" y="7358"/>
                </a:lnTo>
                <a:cubicBezTo>
                  <a:pt x="6728" y="7418"/>
                  <a:pt x="6728" y="7525"/>
                  <a:pt x="6787" y="7596"/>
                </a:cubicBezTo>
                <a:cubicBezTo>
                  <a:pt x="6817" y="7626"/>
                  <a:pt x="6859" y="7641"/>
                  <a:pt x="6902" y="7641"/>
                </a:cubicBezTo>
                <a:cubicBezTo>
                  <a:pt x="6945" y="7641"/>
                  <a:pt x="6990" y="7626"/>
                  <a:pt x="7025" y="7596"/>
                </a:cubicBezTo>
                <a:lnTo>
                  <a:pt x="7478" y="7144"/>
                </a:lnTo>
                <a:lnTo>
                  <a:pt x="8014" y="7680"/>
                </a:lnTo>
                <a:lnTo>
                  <a:pt x="7763" y="7787"/>
                </a:lnTo>
                <a:cubicBezTo>
                  <a:pt x="7704" y="7846"/>
                  <a:pt x="7704" y="7953"/>
                  <a:pt x="7763" y="8025"/>
                </a:cubicBezTo>
                <a:cubicBezTo>
                  <a:pt x="7787" y="8055"/>
                  <a:pt x="7826" y="8069"/>
                  <a:pt x="7869" y="8069"/>
                </a:cubicBezTo>
                <a:cubicBezTo>
                  <a:pt x="7912" y="8069"/>
                  <a:pt x="7960" y="8055"/>
                  <a:pt x="8002" y="8025"/>
                </a:cubicBezTo>
                <a:lnTo>
                  <a:pt x="8180" y="7846"/>
                </a:lnTo>
                <a:lnTo>
                  <a:pt x="8716" y="8382"/>
                </a:lnTo>
                <a:lnTo>
                  <a:pt x="8264" y="8834"/>
                </a:lnTo>
                <a:cubicBezTo>
                  <a:pt x="8204" y="8894"/>
                  <a:pt x="8204" y="8989"/>
                  <a:pt x="8264" y="9073"/>
                </a:cubicBezTo>
                <a:cubicBezTo>
                  <a:pt x="8293" y="9102"/>
                  <a:pt x="8335" y="9117"/>
                  <a:pt x="8378" y="9117"/>
                </a:cubicBezTo>
                <a:cubicBezTo>
                  <a:pt x="8421" y="9117"/>
                  <a:pt x="8466" y="9102"/>
                  <a:pt x="8502" y="9073"/>
                </a:cubicBezTo>
                <a:lnTo>
                  <a:pt x="8954" y="8620"/>
                </a:lnTo>
                <a:lnTo>
                  <a:pt x="9490" y="9156"/>
                </a:lnTo>
                <a:lnTo>
                  <a:pt x="9311" y="9335"/>
                </a:lnTo>
                <a:cubicBezTo>
                  <a:pt x="9252" y="9394"/>
                  <a:pt x="9252" y="9501"/>
                  <a:pt x="9311" y="9573"/>
                </a:cubicBezTo>
                <a:cubicBezTo>
                  <a:pt x="9335" y="9608"/>
                  <a:pt x="9383" y="9620"/>
                  <a:pt x="9430" y="9620"/>
                </a:cubicBezTo>
                <a:cubicBezTo>
                  <a:pt x="9466" y="9620"/>
                  <a:pt x="9514" y="9608"/>
                  <a:pt x="9549" y="9573"/>
                </a:cubicBezTo>
                <a:lnTo>
                  <a:pt x="9728" y="9394"/>
                </a:lnTo>
                <a:lnTo>
                  <a:pt x="10264" y="9930"/>
                </a:lnTo>
                <a:lnTo>
                  <a:pt x="9811" y="10382"/>
                </a:lnTo>
                <a:cubicBezTo>
                  <a:pt x="9752" y="10442"/>
                  <a:pt x="9752" y="10537"/>
                  <a:pt x="9811" y="10620"/>
                </a:cubicBezTo>
                <a:cubicBezTo>
                  <a:pt x="9847" y="10644"/>
                  <a:pt x="9883" y="10656"/>
                  <a:pt x="9930" y="10656"/>
                </a:cubicBezTo>
                <a:cubicBezTo>
                  <a:pt x="9978" y="10656"/>
                  <a:pt x="10026" y="10644"/>
                  <a:pt x="10049" y="10620"/>
                </a:cubicBezTo>
                <a:lnTo>
                  <a:pt x="10502" y="10168"/>
                </a:lnTo>
                <a:lnTo>
                  <a:pt x="10835" y="10513"/>
                </a:lnTo>
                <a:cubicBezTo>
                  <a:pt x="10895" y="10573"/>
                  <a:pt x="10919" y="10632"/>
                  <a:pt x="10919" y="10680"/>
                </a:cubicBezTo>
                <a:cubicBezTo>
                  <a:pt x="10919" y="10799"/>
                  <a:pt x="10823" y="10918"/>
                  <a:pt x="10681" y="10918"/>
                </a:cubicBezTo>
                <a:lnTo>
                  <a:pt x="9395" y="10918"/>
                </a:lnTo>
                <a:cubicBezTo>
                  <a:pt x="9311" y="10918"/>
                  <a:pt x="9228" y="10989"/>
                  <a:pt x="9228" y="11073"/>
                </a:cubicBezTo>
                <a:cubicBezTo>
                  <a:pt x="9228" y="11168"/>
                  <a:pt x="9311" y="11240"/>
                  <a:pt x="9395" y="11240"/>
                </a:cubicBezTo>
                <a:lnTo>
                  <a:pt x="10681" y="11240"/>
                </a:lnTo>
                <a:cubicBezTo>
                  <a:pt x="10990" y="11240"/>
                  <a:pt x="11240" y="10989"/>
                  <a:pt x="11240" y="10680"/>
                </a:cubicBezTo>
                <a:cubicBezTo>
                  <a:pt x="11192" y="10501"/>
                  <a:pt x="11133" y="10358"/>
                  <a:pt x="11038" y="10239"/>
                </a:cubicBezTo>
                <a:lnTo>
                  <a:pt x="965" y="167"/>
                </a:lnTo>
                <a:cubicBezTo>
                  <a:pt x="870" y="60"/>
                  <a:pt x="715" y="0"/>
                  <a:pt x="57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6"/>
          <p:cNvSpPr/>
          <p:nvPr/>
        </p:nvSpPr>
        <p:spPr>
          <a:xfrm>
            <a:off x="7016165" y="3268514"/>
            <a:ext cx="54665" cy="66269"/>
          </a:xfrm>
          <a:custGeom>
            <a:avLst/>
            <a:gdLst/>
            <a:ahLst/>
            <a:cxnLst/>
            <a:rect l="l" t="t" r="r" b="b"/>
            <a:pathLst>
              <a:path w="1823" h="2210" extrusionOk="0">
                <a:moveTo>
                  <a:pt x="164" y="1"/>
                </a:moveTo>
                <a:cubicBezTo>
                  <a:pt x="140" y="1"/>
                  <a:pt x="116" y="6"/>
                  <a:pt x="96" y="18"/>
                </a:cubicBezTo>
                <a:cubicBezTo>
                  <a:pt x="36" y="42"/>
                  <a:pt x="0" y="102"/>
                  <a:pt x="0" y="161"/>
                </a:cubicBezTo>
                <a:lnTo>
                  <a:pt x="0" y="2043"/>
                </a:lnTo>
                <a:cubicBezTo>
                  <a:pt x="0" y="2126"/>
                  <a:pt x="72" y="2209"/>
                  <a:pt x="155" y="2209"/>
                </a:cubicBezTo>
                <a:cubicBezTo>
                  <a:pt x="250" y="2209"/>
                  <a:pt x="322" y="2126"/>
                  <a:pt x="322" y="2043"/>
                </a:cubicBezTo>
                <a:lnTo>
                  <a:pt x="322" y="566"/>
                </a:lnTo>
                <a:lnTo>
                  <a:pt x="1513" y="1757"/>
                </a:lnTo>
                <a:cubicBezTo>
                  <a:pt x="1542" y="1787"/>
                  <a:pt x="1584" y="1801"/>
                  <a:pt x="1627" y="1801"/>
                </a:cubicBezTo>
                <a:cubicBezTo>
                  <a:pt x="1670" y="1801"/>
                  <a:pt x="1715" y="1787"/>
                  <a:pt x="1751" y="1757"/>
                </a:cubicBezTo>
                <a:cubicBezTo>
                  <a:pt x="1822" y="1697"/>
                  <a:pt x="1810" y="1590"/>
                  <a:pt x="1751" y="1519"/>
                </a:cubicBezTo>
                <a:lnTo>
                  <a:pt x="274" y="42"/>
                </a:lnTo>
                <a:cubicBezTo>
                  <a:pt x="251" y="19"/>
                  <a:pt x="208" y="1"/>
                  <a:pt x="16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6"/>
          <p:cNvSpPr/>
          <p:nvPr/>
        </p:nvSpPr>
        <p:spPr>
          <a:xfrm>
            <a:off x="7074007" y="3326987"/>
            <a:ext cx="94635" cy="93826"/>
          </a:xfrm>
          <a:custGeom>
            <a:avLst/>
            <a:gdLst/>
            <a:ahLst/>
            <a:cxnLst/>
            <a:rect l="l" t="t" r="r" b="b"/>
            <a:pathLst>
              <a:path w="3156" h="3129" extrusionOk="0">
                <a:moveTo>
                  <a:pt x="183" y="0"/>
                </a:moveTo>
                <a:cubicBezTo>
                  <a:pt x="140" y="0"/>
                  <a:pt x="95" y="15"/>
                  <a:pt x="60" y="45"/>
                </a:cubicBezTo>
                <a:cubicBezTo>
                  <a:pt x="0" y="104"/>
                  <a:pt x="0" y="212"/>
                  <a:pt x="60" y="283"/>
                </a:cubicBezTo>
                <a:lnTo>
                  <a:pt x="2572" y="2795"/>
                </a:lnTo>
                <a:lnTo>
                  <a:pt x="655" y="2795"/>
                </a:lnTo>
                <a:cubicBezTo>
                  <a:pt x="560" y="2795"/>
                  <a:pt x="488" y="2879"/>
                  <a:pt x="488" y="2962"/>
                </a:cubicBezTo>
                <a:cubicBezTo>
                  <a:pt x="488" y="3057"/>
                  <a:pt x="560" y="3129"/>
                  <a:pt x="655" y="3129"/>
                </a:cubicBezTo>
                <a:lnTo>
                  <a:pt x="2977" y="3129"/>
                </a:lnTo>
                <a:cubicBezTo>
                  <a:pt x="3048" y="3129"/>
                  <a:pt x="3108" y="3081"/>
                  <a:pt x="3132" y="3021"/>
                </a:cubicBezTo>
                <a:cubicBezTo>
                  <a:pt x="3155" y="2962"/>
                  <a:pt x="3143" y="2902"/>
                  <a:pt x="3096" y="2843"/>
                </a:cubicBezTo>
                <a:lnTo>
                  <a:pt x="298" y="45"/>
                </a:lnTo>
                <a:cubicBezTo>
                  <a:pt x="268" y="15"/>
                  <a:pt x="226" y="0"/>
                  <a:pt x="18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6"/>
          <p:cNvSpPr/>
          <p:nvPr/>
        </p:nvSpPr>
        <p:spPr>
          <a:xfrm>
            <a:off x="7015805" y="3344739"/>
            <a:ext cx="62850" cy="76074"/>
          </a:xfrm>
          <a:custGeom>
            <a:avLst/>
            <a:gdLst/>
            <a:ahLst/>
            <a:cxnLst/>
            <a:rect l="l" t="t" r="r" b="b"/>
            <a:pathLst>
              <a:path w="2096" h="2537" extrusionOk="0">
                <a:moveTo>
                  <a:pt x="167" y="1"/>
                </a:moveTo>
                <a:cubicBezTo>
                  <a:pt x="84" y="1"/>
                  <a:pt x="1" y="72"/>
                  <a:pt x="1" y="167"/>
                </a:cubicBezTo>
                <a:lnTo>
                  <a:pt x="1" y="2370"/>
                </a:lnTo>
                <a:cubicBezTo>
                  <a:pt x="1" y="2418"/>
                  <a:pt x="24" y="2453"/>
                  <a:pt x="48" y="2489"/>
                </a:cubicBezTo>
                <a:cubicBezTo>
                  <a:pt x="84" y="2513"/>
                  <a:pt x="120" y="2537"/>
                  <a:pt x="167" y="2537"/>
                </a:cubicBezTo>
                <a:lnTo>
                  <a:pt x="1929" y="2537"/>
                </a:lnTo>
                <a:cubicBezTo>
                  <a:pt x="2013" y="2537"/>
                  <a:pt x="2096" y="2453"/>
                  <a:pt x="2096" y="2370"/>
                </a:cubicBezTo>
                <a:cubicBezTo>
                  <a:pt x="2096" y="2287"/>
                  <a:pt x="2013" y="2203"/>
                  <a:pt x="1929" y="2203"/>
                </a:cubicBezTo>
                <a:lnTo>
                  <a:pt x="334" y="2203"/>
                </a:lnTo>
                <a:lnTo>
                  <a:pt x="334" y="167"/>
                </a:lnTo>
                <a:cubicBezTo>
                  <a:pt x="334" y="72"/>
                  <a:pt x="262" y="1"/>
                  <a:pt x="16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918374" y="3547110"/>
            <a:ext cx="2448075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SEARCH MENU</a:t>
            </a:r>
            <a:endParaRPr dirty="0"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3479437" y="373776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EDIT AND DELETE MENU</a:t>
            </a:r>
            <a:endParaRPr dirty="0"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5913527" y="3522363"/>
            <a:ext cx="1881300" cy="62694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 LOG OUT</a:t>
            </a:r>
            <a:endParaRPr dirty="0"/>
          </a:p>
        </p:txBody>
      </p:sp>
      <p:sp>
        <p:nvSpPr>
          <p:cNvPr id="70" name="Right Triangle 69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Triangle 70"/>
          <p:cNvSpPr/>
          <p:nvPr/>
        </p:nvSpPr>
        <p:spPr>
          <a:xfrm rot="10800000">
            <a:off x="7893934" y="1022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41831" y="379331"/>
            <a:ext cx="3481200" cy="487500"/>
          </a:xfrm>
        </p:spPr>
        <p:txBody>
          <a:bodyPr/>
          <a:lstStyle/>
          <a:p>
            <a:r>
              <a:rPr lang="en-US" dirty="0"/>
              <a:t>SIGN UP PAGE</a:t>
            </a:r>
          </a:p>
        </p:txBody>
      </p:sp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18823" r="10266" b="44401"/>
          <a:stretch/>
        </p:blipFill>
        <p:spPr>
          <a:xfrm>
            <a:off x="1819835" y="1371600"/>
            <a:ext cx="5199530" cy="286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0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6" b="6385"/>
          <a:stretch/>
        </p:blipFill>
        <p:spPr>
          <a:xfrm>
            <a:off x="986922" y="1064870"/>
            <a:ext cx="7196379" cy="37964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4694" y="312517"/>
            <a:ext cx="3680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LOGIN PAGE</a:t>
            </a:r>
          </a:p>
        </p:txBody>
      </p:sp>
      <p:sp>
        <p:nvSpPr>
          <p:cNvPr id="5" name="Right Triangle 4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/>
          <p:cNvSpPr/>
          <p:nvPr/>
        </p:nvSpPr>
        <p:spPr>
          <a:xfrm rot="10800000">
            <a:off x="7893934" y="-283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13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77489" y="448665"/>
            <a:ext cx="3481200" cy="487500"/>
          </a:xfrm>
        </p:spPr>
        <p:txBody>
          <a:bodyPr/>
          <a:lstStyle/>
          <a:p>
            <a:r>
              <a:rPr lang="en-US" dirty="0"/>
              <a:t>INVALID LOGIN PAGE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2" b="31364"/>
          <a:stretch/>
        </p:blipFill>
        <p:spPr>
          <a:xfrm>
            <a:off x="1398390" y="1338464"/>
            <a:ext cx="6429375" cy="3136740"/>
          </a:xfrm>
          <a:prstGeom prst="rect">
            <a:avLst/>
          </a:prstGeom>
        </p:spPr>
      </p:pic>
      <p:sp>
        <p:nvSpPr>
          <p:cNvPr id="4" name="Right Triangle 3"/>
          <p:cNvSpPr/>
          <p:nvPr/>
        </p:nvSpPr>
        <p:spPr>
          <a:xfrm>
            <a:off x="0" y="4132162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Triangle 4"/>
          <p:cNvSpPr/>
          <p:nvPr/>
        </p:nvSpPr>
        <p:spPr>
          <a:xfrm rot="10800000">
            <a:off x="7893934" y="0"/>
            <a:ext cx="1250066" cy="1011338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4550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4033</TotalTime>
  <Words>239</Words>
  <Application>Microsoft Office PowerPoint</Application>
  <PresentationFormat>On-screen Show (16:9)</PresentationFormat>
  <Paragraphs>60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Livvic</vt:lpstr>
      <vt:lpstr>Catamaran Light</vt:lpstr>
      <vt:lpstr>Arial</vt:lpstr>
      <vt:lpstr>Calibri Light</vt:lpstr>
      <vt:lpstr>Engineering Project Proposal by Slidesgo</vt:lpstr>
      <vt:lpstr>PROJECT PRESENTATION ON DEVELOPMENT AND TESTING</vt:lpstr>
      <vt:lpstr>HOTEL MANAGEMENT SYSTEM - DEVELOPMENT</vt:lpstr>
      <vt:lpstr>TRAINED &amp; GUIDED BY SARAVANAN R</vt:lpstr>
      <vt:lpstr>INTRODUCTION</vt:lpstr>
      <vt:lpstr>PROJECT ENVIRONMENT</vt:lpstr>
      <vt:lpstr>PRODUCT FEATURES</vt:lpstr>
      <vt:lpstr>SIGN UP PAGE</vt:lpstr>
      <vt:lpstr>PowerPoint Presentation</vt:lpstr>
      <vt:lpstr>INVALID LOGIN PAGE</vt:lpstr>
      <vt:lpstr>PowerPoint Presentation</vt:lpstr>
      <vt:lpstr>ADD MENU PAGE</vt:lpstr>
      <vt:lpstr>PowerPoint Presentation</vt:lpstr>
      <vt:lpstr>    VALID SEARCH PAGE</vt:lpstr>
      <vt:lpstr>   INVALID SEARCH PAGE</vt:lpstr>
      <vt:lpstr>PowerPoint Presentation</vt:lpstr>
      <vt:lpstr>PowerPoint Presentation</vt:lpstr>
      <vt:lpstr>ORACLE TABLE DATA</vt:lpstr>
      <vt:lpstr>DBUTIL CLASS – SAMPLE CODE</vt:lpstr>
      <vt:lpstr>POJO CLASS – SAMPLE CODE</vt:lpstr>
      <vt:lpstr>DAO CLASS – SAMPLE CODE</vt:lpstr>
      <vt:lpstr>JSP SAMPLE CODE 1</vt:lpstr>
      <vt:lpstr>JSP SAMPLE CODE 2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PROJECT PROPOSAL</dc:title>
  <dc:creator>slk</dc:creator>
  <cp:lastModifiedBy>SARAVANAN R</cp:lastModifiedBy>
  <cp:revision>61</cp:revision>
  <dcterms:modified xsi:type="dcterms:W3CDTF">2020-03-11T07:54:08Z</dcterms:modified>
</cp:coreProperties>
</file>